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33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2" autoAdjust="0"/>
    <p:restoredTop sz="94648" autoAdjust="0"/>
  </p:normalViewPr>
  <p:slideViewPr>
    <p:cSldViewPr>
      <p:cViewPr varScale="1">
        <p:scale>
          <a:sx n="93" d="100"/>
          <a:sy n="93" d="100"/>
        </p:scale>
        <p:origin x="-88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20"/>
    </p:cViewPr>
  </p:sorterViewPr>
  <p:notesViewPr>
    <p:cSldViewPr>
      <p:cViewPr varScale="1">
        <p:scale>
          <a:sx n="67" d="100"/>
          <a:sy n="67" d="100"/>
        </p:scale>
        <p:origin x="-17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88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FC3E45DE-AFE9-40EB-BB2A-B57A5B316E22}" type="slidenum">
              <a:rPr lang="en-US"/>
              <a:pPr>
                <a:defRPr/>
              </a:pPr>
              <a:t>‹#›</a:t>
            </a:fld>
            <a:endParaRPr lang="en-US"/>
          </a:p>
        </p:txBody>
      </p:sp>
    </p:spTree>
    <p:extLst>
      <p:ext uri="{BB962C8B-B14F-4D97-AF65-F5344CB8AC3E}">
        <p14:creationId xmlns:p14="http://schemas.microsoft.com/office/powerpoint/2010/main" val="208490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7DA37E10-718C-4BB4-A943-8532D2430804}" type="slidenum">
              <a:rPr lang="en-US" altLang="en-US" sz="1200" smtClean="0"/>
              <a:pPr eaLnBrk="1" hangingPunct="1"/>
              <a:t>2</a:t>
            </a:fld>
            <a:endParaRPr lang="en-US" altLang="en-US" sz="1200"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altLang="en-US" b="1" smtClean="0"/>
              <a:t>Slide 1</a:t>
            </a:r>
            <a:r>
              <a:rPr lang="en-US" altLang="en-US" smtClean="0"/>
              <a:t>:	First design of the label.  It portrays the connection between U.S.A. and Israel through Holy Land philately.  It created furor in the Arab newspapers because at that time the Tower of David (depicted in the label) was in Jordanian occupied Jerusalem.  Maybe Mr. Hennenberg’s depiction was a prediction of what would become Israeli territory after the 1967 War to the present.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417477F-B768-4B7E-97DD-47EBFA5DC48E}" type="slidenum">
              <a:rPr lang="en-US" altLang="en-US" sz="1200" smtClean="0"/>
              <a:pPr eaLnBrk="1" hangingPunct="1"/>
              <a:t>11</a:t>
            </a:fld>
            <a:endParaRPr lang="en-US" altLang="en-US" sz="1200" smtClean="0"/>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altLang="en-US" b="1" smtClean="0"/>
              <a:t>Slide 10</a:t>
            </a:r>
            <a:r>
              <a:rPr lang="en-US" altLang="en-US" smtClean="0"/>
              <a:t>:	Design in honor of “the flying carpet” bringing the Jews out of Yemen.  Mr. Hennenberg modified the wings of the plane with wings of a bird.  The Jews of Yemen were supposed to come to a gathering point traveling through the desert.  Israel supplied the trucks to bring them to the assembly point.  They refused to enter the trucks; they preferred walking through the desert.  When the Jewish Yemenites arrived at the airport they did not hesitate to go into the plane.  Their explanation was with the prophecy of our teachings declaring “On the wings of the eagles I will bring you home.” (Psalm).  Cancelled June 13, 1970, S.I.P. Convention Station, Willoughby, Ohio.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7D908F45-9564-49C0-B446-3B5E5182B3CC}" type="slidenum">
              <a:rPr lang="en-US" altLang="en-US" sz="1200" smtClean="0"/>
              <a:pPr eaLnBrk="1" hangingPunct="1"/>
              <a:t>12</a:t>
            </a:fld>
            <a:endParaRPr lang="en-US" altLang="en-US" sz="1200"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b="1" smtClean="0"/>
              <a:t>Slide 11:	</a:t>
            </a:r>
            <a:r>
              <a:rPr lang="en-US" altLang="en-US" smtClean="0"/>
              <a:t>Magic Carpet: On the Wings of Eagles.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C321DB6B-52AD-4A1F-8182-C419C47D3414}" type="slidenum">
              <a:rPr lang="en-US" altLang="en-US" sz="1200" smtClean="0"/>
              <a:pPr eaLnBrk="1" hangingPunct="1"/>
              <a:t>13</a:t>
            </a:fld>
            <a:endParaRPr lang="en-US" altLang="en-US" sz="1200" smtClean="0"/>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r>
              <a:rPr lang="en-US" altLang="en-US" b="1" smtClean="0"/>
              <a:t>Slide 12</a:t>
            </a:r>
            <a:r>
              <a:rPr lang="en-US" altLang="en-US" smtClean="0"/>
              <a:t>:	Honoring Mordechai Anielewicz, hero of the Warsaw Ghetto Uprising.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B089C1AA-C636-4E80-85A2-059C06902CC4}" type="slidenum">
              <a:rPr lang="en-US" altLang="en-US" sz="1200" smtClean="0"/>
              <a:pPr eaLnBrk="1" hangingPunct="1"/>
              <a:t>14</a:t>
            </a:fld>
            <a:endParaRPr lang="en-US" altLang="en-US" sz="1200"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b="1" smtClean="0"/>
              <a:t>Slide 13</a:t>
            </a:r>
            <a:r>
              <a:rPr lang="en-US" altLang="en-US" smtClean="0"/>
              <a:t>:	Wedding wishes for Michael Hennenberg from St. Louis, Mo. June 21, 1970.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75EF7A6E-EB5B-4315-97FD-E40EF9E89C39}" type="slidenum">
              <a:rPr lang="en-US" altLang="en-US" sz="1200" smtClean="0"/>
              <a:pPr eaLnBrk="1" hangingPunct="1"/>
              <a:t>15</a:t>
            </a:fld>
            <a:endParaRPr lang="en-US" altLang="en-US" sz="1200" smtClean="0"/>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r>
              <a:rPr lang="en-US" altLang="en-US" b="1" smtClean="0"/>
              <a:t>Slide 14</a:t>
            </a:r>
            <a:r>
              <a:rPr lang="en-US" altLang="en-US" smtClean="0"/>
              <a:t>:	Honoring Tabit 1970.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D28642EB-9C2C-4DD5-BA36-3A58D9250B7E}" type="slidenum">
              <a:rPr lang="en-US" altLang="en-US" sz="1200" smtClean="0"/>
              <a:pPr eaLnBrk="1" hangingPunct="1"/>
              <a:t>16</a:t>
            </a:fld>
            <a:endParaRPr lang="en-US" altLang="en-US" sz="1200"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b="1" smtClean="0"/>
              <a:t>Slide 15:	</a:t>
            </a:r>
            <a:r>
              <a:rPr lang="en-US" altLang="en-US" smtClean="0"/>
              <a:t>Jacob Hennenberg design used in a 1970 Tabit cancellation – cancelled in Jerusalem.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8F467BD8-4FFE-4982-A9B4-B31B90AA470A}" type="slidenum">
              <a:rPr lang="en-US" altLang="en-US" sz="1200" smtClean="0"/>
              <a:pPr eaLnBrk="1" hangingPunct="1"/>
              <a:t>17</a:t>
            </a:fld>
            <a:endParaRPr lang="en-US" altLang="en-US" sz="1200" smtClean="0"/>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en-US" altLang="en-US" b="1" smtClean="0"/>
              <a:t>Slide 16</a:t>
            </a:r>
            <a:r>
              <a:rPr lang="en-US" altLang="en-US" smtClean="0"/>
              <a:t>:	Cleveland Chapter Cachet for first day of pre-war European synagogue set 1970.</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F8C6351-08CB-4643-BB19-A7D1D0DD1330}" type="slidenum">
              <a:rPr lang="en-US" altLang="en-US" sz="1200" smtClean="0"/>
              <a:pPr eaLnBrk="1" hangingPunct="1"/>
              <a:t>18</a:t>
            </a:fld>
            <a:endParaRPr lang="en-US" altLang="en-US" sz="1200"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en-US" b="1" smtClean="0"/>
              <a:t>Slide 17</a:t>
            </a:r>
            <a:r>
              <a:rPr lang="en-US" altLang="en-US" smtClean="0"/>
              <a:t>:	Cleveland Chapter S.I.P.  label on a first day cover honoring the Israeli ship Shalom.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D2B866E6-2889-4786-8EB3-11695AB90427}" type="slidenum">
              <a:rPr lang="en-US" altLang="en-US" sz="1200" smtClean="0"/>
              <a:pPr eaLnBrk="1" hangingPunct="1"/>
              <a:t>19</a:t>
            </a:fld>
            <a:endParaRPr lang="en-US" altLang="en-US" sz="1200" smtClean="0"/>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altLang="en-US" b="1" smtClean="0"/>
              <a:t>Slide 18</a:t>
            </a:r>
            <a:r>
              <a:rPr lang="en-US" altLang="en-US" smtClean="0"/>
              <a:t>:	Early presidents of the Cleveland S.I.P. Chapter Cachet, cancelled EUPEX Station, Euclid, Ohio, January 17, 1971.  Dr. Albert Friedberg was the first Chapter President and Jacob Hennenberg was the second President.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DD8C0C6C-C142-4534-9E9D-1FC2AC097EE2}" type="slidenum">
              <a:rPr lang="en-US" altLang="en-US" sz="1200" smtClean="0"/>
              <a:pPr eaLnBrk="1" hangingPunct="1"/>
              <a:t>20</a:t>
            </a:fld>
            <a:endParaRPr lang="en-US" altLang="en-US" sz="1200"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b="1" smtClean="0"/>
              <a:t>Slide 19</a:t>
            </a:r>
            <a:r>
              <a:rPr lang="en-US" altLang="en-US" smtClean="0"/>
              <a:t>:	Cachet for S.I.P. Columbus Chapter 1971.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F14C2F2D-0037-46C8-B9E8-3554382B1735}" type="slidenum">
              <a:rPr lang="en-US" altLang="en-US" sz="1200" smtClean="0"/>
              <a:pPr eaLnBrk="1" hangingPunct="1"/>
              <a:t>3</a:t>
            </a:fld>
            <a:endParaRPr lang="en-US" altLang="en-US" sz="1200"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r>
              <a:rPr lang="en-US" altLang="en-US" b="1" smtClean="0"/>
              <a:t>Slide 2</a:t>
            </a:r>
            <a:r>
              <a:rPr lang="en-US" altLang="en-US" smtClean="0"/>
              <a:t>:	S.I.P. Great Lakes Regional Seminar in 1966.</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46A6B1B-5890-4181-834F-AC54E4734AAE}" type="slidenum">
              <a:rPr lang="en-US" altLang="en-US" sz="1200" smtClean="0"/>
              <a:pPr eaLnBrk="1" hangingPunct="1"/>
              <a:t>21</a:t>
            </a:fld>
            <a:endParaRPr lang="en-US" altLang="en-US" sz="1200" smtClean="0"/>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r>
              <a:rPr lang="en-US" altLang="en-US" b="1" smtClean="0"/>
              <a:t>Slide 20</a:t>
            </a:r>
            <a:r>
              <a:rPr lang="en-US" altLang="en-US" smtClean="0"/>
              <a:t>:	Annual S.I.P. Convention in Niagara Falls cancelled with a special postmark for the Convention, June 11, 1971.</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5966EAA-43C0-4DC5-916D-A1060867E147}" type="slidenum">
              <a:rPr lang="en-US" altLang="en-US" sz="1200" smtClean="0"/>
              <a:pPr eaLnBrk="1" hangingPunct="1"/>
              <a:t>22</a:t>
            </a:fld>
            <a:endParaRPr lang="en-US" altLang="en-US" sz="1200" smtClean="0"/>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b="1" smtClean="0"/>
              <a:t>Slide 21</a:t>
            </a:r>
            <a:r>
              <a:rPr lang="en-US" altLang="en-US" smtClean="0"/>
              <a:t>:	Early Presidents of the Cleveland Chapter cancelled August 24, 1971, Jerusalem.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9CEF4996-5594-4D7E-A05B-3662EF27BB21}" type="slidenum">
              <a:rPr lang="en-US" altLang="en-US" sz="1200" smtClean="0"/>
              <a:pPr eaLnBrk="1" hangingPunct="1"/>
              <a:t>23</a:t>
            </a:fld>
            <a:endParaRPr lang="en-US" altLang="en-US" sz="1200" smtClean="0"/>
          </a:p>
        </p:txBody>
      </p:sp>
      <p:sp>
        <p:nvSpPr>
          <p:cNvPr id="101379" name="Rectangle 2"/>
          <p:cNvSpPr>
            <a:spLocks noRo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r>
              <a:rPr lang="en-US" altLang="en-US" b="1" smtClean="0"/>
              <a:t>Slide 22</a:t>
            </a:r>
            <a:r>
              <a:rPr lang="en-US" altLang="en-US" smtClean="0"/>
              <a:t>:	Toronto cachet cancelled in Jerusalem first day of the Gates souvenir sheet.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AB8D634D-0D9F-4AB9-B7A4-47ACC70B8FA4}" type="slidenum">
              <a:rPr lang="en-US" altLang="en-US" sz="1200" smtClean="0"/>
              <a:pPr eaLnBrk="1" hangingPunct="1"/>
              <a:t>24</a:t>
            </a:fld>
            <a:endParaRPr lang="en-US" altLang="en-US" sz="1200"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r>
              <a:rPr lang="en-US" altLang="en-US" b="1" smtClean="0"/>
              <a:t>Slide 23</a:t>
            </a:r>
            <a:r>
              <a:rPr lang="en-US" altLang="en-US" smtClean="0"/>
              <a:t>:	Cachet for the Ohio Penitentiary Stamp Club cancelled OPEX, Station, Columbus, Ohio, October 9, 1971.</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9B07F84C-E188-4B60-B24A-EFC57C395C20}" type="slidenum">
              <a:rPr lang="en-US" altLang="en-US" sz="1200" smtClean="0"/>
              <a:pPr eaLnBrk="1" hangingPunct="1"/>
              <a:t>25</a:t>
            </a:fld>
            <a:endParaRPr lang="en-US" altLang="en-US" sz="1200" smtClean="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r>
              <a:rPr lang="en-US" altLang="en-US" b="1" smtClean="0"/>
              <a:t>Slide 24:	</a:t>
            </a:r>
            <a:r>
              <a:rPr lang="en-US" altLang="en-US" smtClean="0"/>
              <a:t>Cachet for the Ohio Penitentiary Stamp Club in 1971.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949AFDC1-F04C-40C1-A1BC-06C905C5B583}" type="slidenum">
              <a:rPr lang="en-US" altLang="en-US" sz="1200" smtClean="0"/>
              <a:pPr eaLnBrk="1" hangingPunct="1"/>
              <a:t>26</a:t>
            </a:fld>
            <a:endParaRPr lang="en-US" altLang="en-US" sz="1200"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altLang="en-US" b="1" smtClean="0"/>
              <a:t>Slide 25</a:t>
            </a:r>
            <a:r>
              <a:rPr lang="en-US" altLang="en-US" smtClean="0"/>
              <a:t>:	Cachet honoring Chaim Solomon cancelled Solomon, Az., November 1, 1971.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462C7AC2-3AC6-44C8-A387-838A0B373469}" type="slidenum">
              <a:rPr lang="en-US" altLang="en-US" sz="1200" smtClean="0"/>
              <a:pPr eaLnBrk="1" hangingPunct="1"/>
              <a:t>27</a:t>
            </a:fld>
            <a:endParaRPr lang="en-US" altLang="en-US" sz="1200" smtClean="0"/>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en-US" altLang="en-US" b="1" smtClean="0"/>
              <a:t>Slide 26</a:t>
            </a:r>
            <a:r>
              <a:rPr lang="en-US" altLang="en-US" smtClean="0"/>
              <a:t>:	S.I.P Convention in Southfield, Michigan honoring Israel’s 24th anniversary.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A66FFB5F-4828-4F8A-BBEB-71BE1C8C09A6}" type="slidenum">
              <a:rPr lang="en-US" altLang="en-US" sz="1200" smtClean="0"/>
              <a:pPr eaLnBrk="1" hangingPunct="1"/>
              <a:t>28</a:t>
            </a:fld>
            <a:endParaRPr lang="en-US" altLang="en-US" sz="1200"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en-US" altLang="en-US" b="1" smtClean="0"/>
              <a:t>Slide 27</a:t>
            </a:r>
            <a:r>
              <a:rPr lang="en-US" altLang="en-US" smtClean="0"/>
              <a:t>:	Envelope cancelled in Aushwitz and Yad Vashem.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0C493DD1-E0F7-4FB2-8B1E-646D768E3BE7}" type="slidenum">
              <a:rPr lang="en-US" altLang="en-US" sz="1200" smtClean="0"/>
              <a:pPr eaLnBrk="1" hangingPunct="1"/>
              <a:t>29</a:t>
            </a:fld>
            <a:endParaRPr lang="en-US" altLang="en-US" sz="1200" smtClean="0"/>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r>
              <a:rPr lang="en-US" altLang="en-US" b="1" smtClean="0"/>
              <a:t>Slide 28:	</a:t>
            </a:r>
            <a:r>
              <a:rPr lang="en-US" altLang="en-US" smtClean="0"/>
              <a:t>Cover cancelled in the Yad Vashem in Jerusalem showing a man that lived in Auschwitz.</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242AC49F-9575-4688-BC8E-532AC41E2471}" type="slidenum">
              <a:rPr lang="en-US" altLang="en-US" sz="1200" smtClean="0"/>
              <a:pPr eaLnBrk="1" hangingPunct="1"/>
              <a:t>30</a:t>
            </a:fld>
            <a:endParaRPr lang="en-US" altLang="en-US" sz="1200"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b="1" smtClean="0"/>
              <a:t>Slide 29:	</a:t>
            </a:r>
            <a:r>
              <a:rPr lang="en-US" altLang="en-US" smtClean="0"/>
              <a:t>Stamp cancelled in Israel – Cachet representing the passive and active resistance against the Nazis.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C32D2EE4-5E24-4ABC-B903-64AB7D500895}" type="slidenum">
              <a:rPr lang="en-US" altLang="en-US" sz="1200" smtClean="0"/>
              <a:pPr eaLnBrk="1" hangingPunct="1"/>
              <a:t>4</a:t>
            </a:fld>
            <a:endParaRPr lang="en-US" altLang="en-US" sz="1200" smtClean="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b="1" smtClean="0"/>
              <a:t>Slide 3</a:t>
            </a:r>
            <a:r>
              <a:rPr lang="en-US" altLang="en-US" smtClean="0"/>
              <a:t>:	Washington, D.C. S.I.P. Exhibition 1966.</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F27DC9C4-7A8C-4B28-AF65-E6657FC7C5C4}" type="slidenum">
              <a:rPr lang="en-US" altLang="en-US" sz="1200" smtClean="0"/>
              <a:pPr eaLnBrk="1" hangingPunct="1"/>
              <a:t>31</a:t>
            </a:fld>
            <a:endParaRPr lang="en-US" altLang="en-US" sz="1200" smtClean="0"/>
          </a:p>
        </p:txBody>
      </p:sp>
      <p:sp>
        <p:nvSpPr>
          <p:cNvPr id="109571" name="Rectangle 2"/>
          <p:cNvSpPr>
            <a:spLocks noRo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r>
              <a:rPr lang="en-US" altLang="en-US" b="1" smtClean="0"/>
              <a:t>Slide 30</a:t>
            </a:r>
            <a:r>
              <a:rPr lang="en-US" altLang="en-US" smtClean="0"/>
              <a:t>:	1972 Cachet – “Let my People Go” cancelled Jerusalem, March 7, 1972.</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0FE42130-ED0F-4D6B-B814-9133090A2F8D}" type="slidenum">
              <a:rPr lang="en-US" altLang="en-US" sz="1200" smtClean="0"/>
              <a:pPr eaLnBrk="1" hangingPunct="1"/>
              <a:t>32</a:t>
            </a:fld>
            <a:endParaRPr lang="en-US" altLang="en-US" sz="1200" smtClean="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altLang="en-US" b="1" smtClean="0"/>
              <a:t>Slide 31</a:t>
            </a:r>
            <a:r>
              <a:rPr lang="en-US" altLang="en-US" smtClean="0"/>
              <a:t>:	Columbus Chapter cachet with the Gates of Jerusalem souvenir sheet cancelled first day.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29FB77B9-99C7-4C16-B696-93B9EE37713B}" type="slidenum">
              <a:rPr lang="en-US" altLang="en-US" sz="1200" smtClean="0"/>
              <a:pPr eaLnBrk="1" hangingPunct="1"/>
              <a:t>33</a:t>
            </a:fld>
            <a:endParaRPr lang="en-US" altLang="en-US" sz="1200" smtClean="0"/>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r>
              <a:rPr lang="en-US" altLang="en-US" b="1" smtClean="0"/>
              <a:t>Slide 32</a:t>
            </a:r>
            <a:r>
              <a:rPr lang="en-US" altLang="en-US" smtClean="0"/>
              <a:t>:	Cachet with spectacles looking to the left towards New York and the right towards Israel.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A435A6B3-B7C6-4BA3-BF1D-93C976AA4E6C}" type="slidenum">
              <a:rPr lang="en-US" altLang="en-US" sz="1200" smtClean="0"/>
              <a:pPr eaLnBrk="1" hangingPunct="1"/>
              <a:t>34</a:t>
            </a:fld>
            <a:endParaRPr lang="en-US" altLang="en-US" sz="1200" smtClean="0"/>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en-US" b="1" smtClean="0"/>
              <a:t>Slide 33</a:t>
            </a:r>
            <a:r>
              <a:rPr lang="en-US" altLang="en-US" smtClean="0"/>
              <a:t>:	S.I.P. Convention Station, Southfield, Michigan, June 10, 1972 and June 11, 1972, honoring Israel’s 24th Anniversary.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5F61CCD7-467F-4754-ADD7-6DCCD370D34B}" type="slidenum">
              <a:rPr lang="en-US" altLang="en-US" sz="1200" smtClean="0"/>
              <a:pPr eaLnBrk="1" hangingPunct="1"/>
              <a:t>35</a:t>
            </a:fld>
            <a:endParaRPr lang="en-US" altLang="en-US" sz="1200" smtClean="0"/>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n-US" altLang="en-US" b="1" smtClean="0"/>
              <a:t>Slide 34</a:t>
            </a:r>
            <a:r>
              <a:rPr lang="en-US" altLang="en-US" smtClean="0"/>
              <a:t>:	Cleveland Chapter Cachet Cancelled Southfield, Michigan, June 10, 1972.  The Cachet reads, “If we the people of today forget what happened to others yesterday it could happen to you tomorrow.”</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5A33A9FD-047C-4EDE-998C-28F66BBFB22D}" type="slidenum">
              <a:rPr lang="en-US" altLang="en-US" sz="1200" smtClean="0"/>
              <a:pPr eaLnBrk="1" hangingPunct="1"/>
              <a:t>36</a:t>
            </a:fld>
            <a:endParaRPr lang="en-US" altLang="en-US" sz="1200" smtClean="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b="1" smtClean="0"/>
              <a:t>Slide 35</a:t>
            </a:r>
            <a:r>
              <a:rPr lang="en-US" altLang="en-US" smtClean="0"/>
              <a:t>:	Cachet in honor of George Washington and Chaim Solomon cancelled in Cleveland, Ohio, October 31, 1975..</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4AF6FAAB-8BE7-444E-BBCE-E3F412904418}" type="slidenum">
              <a:rPr lang="en-US" altLang="en-US" sz="1200" smtClean="0"/>
              <a:pPr eaLnBrk="1" hangingPunct="1"/>
              <a:t>37</a:t>
            </a:fld>
            <a:endParaRPr lang="en-US" altLang="en-US" sz="1200" smtClean="0"/>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r>
              <a:rPr lang="en-US" altLang="en-US" b="1" smtClean="0"/>
              <a:t>Slide 36</a:t>
            </a:r>
            <a:r>
              <a:rPr lang="en-US" altLang="en-US" smtClean="0"/>
              <a:t>:	Letter cancelled in Argentina – 75th Anniversary of Jewish National Fund.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3FF4B7B3-5D35-4CB4-9A41-2C3AB62A8DD0}" type="slidenum">
              <a:rPr lang="en-US" altLang="en-US" sz="1200" smtClean="0"/>
              <a:pPr eaLnBrk="1" hangingPunct="1"/>
              <a:t>38</a:t>
            </a:fld>
            <a:endParaRPr lang="en-US" altLang="en-US" sz="1200"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r>
              <a:rPr lang="en-US" altLang="en-US" b="1" smtClean="0"/>
              <a:t>Slide 37</a:t>
            </a:r>
            <a:r>
              <a:rPr lang="en-US" altLang="en-US" smtClean="0"/>
              <a:t>:	25th Anniversary of the State of Israel – cancelled in Israel first day of the 25th Anniversary stamp.</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78B4B635-CAAD-4A5C-A63E-930DFAB4A531}" type="slidenum">
              <a:rPr lang="en-US" altLang="en-US" sz="1200" smtClean="0"/>
              <a:pPr eaLnBrk="1" hangingPunct="1"/>
              <a:t>39</a:t>
            </a:fld>
            <a:endParaRPr lang="en-US" altLang="en-US" sz="1200" smtClean="0"/>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r>
              <a:rPr lang="en-US" altLang="en-US" b="1" smtClean="0"/>
              <a:t>Slide 38</a:t>
            </a:r>
            <a:r>
              <a:rPr lang="en-US" altLang="en-US" smtClean="0"/>
              <a:t>:	Envelope in honor of the 26th anniversary of the State of Israel cancelled May 17, 1974, Tel Aviv – Yafo.</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5401BA38-1E8B-472E-83F1-573FBFBF2C18}" type="slidenum">
              <a:rPr lang="en-US" altLang="en-US" sz="1200" smtClean="0"/>
              <a:pPr eaLnBrk="1" hangingPunct="1"/>
              <a:t>40</a:t>
            </a:fld>
            <a:endParaRPr lang="en-US" altLang="en-US" sz="1200"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r>
              <a:rPr lang="en-US" altLang="en-US" b="1" smtClean="0"/>
              <a:t>Slide 39</a:t>
            </a:r>
            <a:r>
              <a:rPr lang="en-US" altLang="en-US" smtClean="0"/>
              <a:t>:	Cachet in connection with Interphil76.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91993D42-6A7E-4AA4-BBC6-6F92762129D3}" type="slidenum">
              <a:rPr lang="en-US" altLang="en-US" sz="1200" smtClean="0"/>
              <a:pPr eaLnBrk="1" hangingPunct="1"/>
              <a:t>5</a:t>
            </a:fld>
            <a:endParaRPr lang="en-US" altLang="en-US" sz="1200" smtClean="0"/>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altLang="en-US" b="1" smtClean="0"/>
              <a:t>Slide 4</a:t>
            </a:r>
            <a:r>
              <a:rPr lang="en-US" altLang="en-US" smtClean="0"/>
              <a:t>:	First day issue with Cleveland Chapter Cachet honoring Eleanor Roosevelt – cancelled in Israel and the U.S. with the same date.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15AB942B-288E-4C2E-9CB7-6CCB648FDE41}" type="slidenum">
              <a:rPr lang="en-US" altLang="en-US" sz="1200" smtClean="0"/>
              <a:pPr eaLnBrk="1" hangingPunct="1"/>
              <a:t>41</a:t>
            </a:fld>
            <a:endParaRPr lang="en-US" altLang="en-US" sz="1200" smtClean="0"/>
          </a:p>
        </p:txBody>
      </p:sp>
      <p:sp>
        <p:nvSpPr>
          <p:cNvPr id="119811" name="Rectangle 2"/>
          <p:cNvSpPr>
            <a:spLocks noRo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r>
              <a:rPr lang="en-US" altLang="en-US" b="1" smtClean="0"/>
              <a:t>Slide 40</a:t>
            </a:r>
            <a:r>
              <a:rPr lang="en-US" altLang="en-US" smtClean="0"/>
              <a:t>:	Shoah cover picturing Mordechai Anielewicz.</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C3EEDA61-FD56-4B60-B045-CF3A7EDCBF88}" type="slidenum">
              <a:rPr lang="en-US" altLang="en-US" sz="1200" smtClean="0"/>
              <a:pPr eaLnBrk="1" hangingPunct="1"/>
              <a:t>42</a:t>
            </a:fld>
            <a:endParaRPr lang="en-US" altLang="en-US" sz="1200" smtClean="0"/>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r>
              <a:rPr lang="en-US" altLang="en-US" b="1" smtClean="0"/>
              <a:t>Slide 41</a:t>
            </a:r>
            <a:r>
              <a:rPr lang="en-US" altLang="en-US" smtClean="0"/>
              <a:t>:	Cachet in honor of the 31st anniversary of the State of Israel cancelled Jerusalem, March 26, 1979, autographed by Jacob Hennenberg.</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D88A3A53-D776-4237-8C4D-A0087D946A1E}" type="slidenum">
              <a:rPr lang="en-US" altLang="en-US" sz="1200" smtClean="0"/>
              <a:pPr eaLnBrk="1" hangingPunct="1"/>
              <a:t>43</a:t>
            </a:fld>
            <a:endParaRPr lang="en-US" altLang="en-US" sz="1200" smtClean="0"/>
          </a:p>
        </p:txBody>
      </p:sp>
      <p:sp>
        <p:nvSpPr>
          <p:cNvPr id="121859" name="Rectangle 2"/>
          <p:cNvSpPr>
            <a:spLocks noRo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r>
              <a:rPr lang="en-US" altLang="en-US" b="1" smtClean="0"/>
              <a:t>Slide 42:	</a:t>
            </a:r>
            <a:r>
              <a:rPr lang="en-US" altLang="en-US" smtClean="0"/>
              <a:t>In honor of Israel’s 31st anniversary cancelled Cleveland, Ohio Convention Station, May 27, 1979.</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E99B558D-3133-4C5C-837E-5878EBEE2FB8}" type="slidenum">
              <a:rPr lang="en-US" altLang="en-US" sz="1200" smtClean="0"/>
              <a:pPr eaLnBrk="1" hangingPunct="1"/>
              <a:t>44</a:t>
            </a:fld>
            <a:endParaRPr lang="en-US" altLang="en-US" sz="1200"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altLang="en-US" b="1" smtClean="0"/>
              <a:t>Slide 43</a:t>
            </a:r>
            <a:r>
              <a:rPr lang="en-US" altLang="en-US" smtClean="0"/>
              <a:t>:	Cachet in honor of the New Year – cancelled SIP Convention 79, Cleveland, Ohio, May 26, 1979.</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360A9939-EAA0-42C0-B92C-4C855DD72877}" type="slidenum">
              <a:rPr lang="en-US" altLang="en-US" sz="1200" smtClean="0"/>
              <a:pPr eaLnBrk="1" hangingPunct="1"/>
              <a:t>45</a:t>
            </a:fld>
            <a:endParaRPr lang="en-US" altLang="en-US" sz="1200" smtClean="0"/>
          </a:p>
        </p:txBody>
      </p:sp>
      <p:sp>
        <p:nvSpPr>
          <p:cNvPr id="123907" name="Rectangle 2"/>
          <p:cNvSpPr>
            <a:spLocks noRo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r>
              <a:rPr lang="en-US" altLang="en-US" b="1" smtClean="0"/>
              <a:t>Slide 44</a:t>
            </a:r>
            <a:r>
              <a:rPr lang="en-US" altLang="en-US" smtClean="0"/>
              <a:t>:	The third cachet for the Columbus Chapter.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3949C8E4-26F5-477B-97E5-FD429C99589C}" type="slidenum">
              <a:rPr lang="en-US" altLang="en-US" sz="1200" smtClean="0"/>
              <a:pPr eaLnBrk="1" hangingPunct="1"/>
              <a:t>46</a:t>
            </a:fld>
            <a:endParaRPr lang="en-US" altLang="en-US" sz="1200" smtClean="0"/>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altLang="en-US" b="1" smtClean="0"/>
              <a:t>Slide 45</a:t>
            </a:r>
            <a:r>
              <a:rPr lang="en-US" altLang="en-US" smtClean="0"/>
              <a:t>:	S.I.P. Convention 1979.</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03EF6F55-0085-43BB-B914-AE6CD97E1454}" type="slidenum">
              <a:rPr lang="en-US" altLang="en-US" sz="1200" smtClean="0"/>
              <a:pPr eaLnBrk="1" hangingPunct="1"/>
              <a:t>47</a:t>
            </a:fld>
            <a:endParaRPr lang="en-US" altLang="en-US" sz="1200" smtClean="0"/>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r>
              <a:rPr lang="en-US" altLang="en-US" b="1" smtClean="0"/>
              <a:t>Slide 46</a:t>
            </a:r>
            <a:r>
              <a:rPr lang="en-US" altLang="en-US" smtClean="0"/>
              <a:t>:	Shoah cover showing the tragedy at Babi Yar.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3C519EC0-222F-4FB9-9B52-27680F48194E}" type="slidenum">
              <a:rPr lang="en-US" altLang="en-US" sz="1200" smtClean="0"/>
              <a:pPr eaLnBrk="1" hangingPunct="1"/>
              <a:t>48</a:t>
            </a:fld>
            <a:endParaRPr lang="en-US" altLang="en-US" sz="1200"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altLang="en-US" b="1" smtClean="0"/>
              <a:t>Slide 47:	</a:t>
            </a:r>
            <a:r>
              <a:rPr lang="en-US" altLang="en-US" smtClean="0"/>
              <a:t>Color markings of the concentration camps.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DBA2E24C-0F3D-4B51-BC14-F516C782E733}" type="slidenum">
              <a:rPr lang="en-US" altLang="en-US" sz="1200" smtClean="0"/>
              <a:pPr eaLnBrk="1" hangingPunct="1"/>
              <a:t>49</a:t>
            </a:fld>
            <a:endParaRPr lang="en-US" altLang="en-US" sz="1200" smtClean="0"/>
          </a:p>
        </p:txBody>
      </p:sp>
      <p:sp>
        <p:nvSpPr>
          <p:cNvPr id="128003" name="Rectangle 2"/>
          <p:cNvSpPr>
            <a:spLocks noRo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r>
              <a:rPr lang="en-US" altLang="en-US" b="1" smtClean="0"/>
              <a:t>Slide 48</a:t>
            </a:r>
            <a:r>
              <a:rPr lang="en-US" altLang="en-US" smtClean="0"/>
              <a:t>:	At the World Gathering a man from Holland suggested a new Hebrew lettering for the computer.</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96F99928-BF85-4B1F-BE19-25ECC7E47218}" type="slidenum">
              <a:rPr lang="en-US" altLang="en-US" sz="1200" smtClean="0"/>
              <a:pPr eaLnBrk="1" hangingPunct="1"/>
              <a:t>50</a:t>
            </a:fld>
            <a:endParaRPr lang="en-US" altLang="en-US" sz="1200"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b="1" smtClean="0"/>
              <a:t>Slide 49</a:t>
            </a:r>
            <a:r>
              <a:rPr lang="en-US" altLang="en-US" smtClean="0"/>
              <a:t>:	S.I.P. Cleveland Chapter President Stan Segall, his memorial stone bears the Chapter Cachet.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4DB1B44C-D57A-410F-98C9-C4684486F46B}" type="slidenum">
              <a:rPr lang="en-US" altLang="en-US" sz="1200" smtClean="0"/>
              <a:pPr eaLnBrk="1" hangingPunct="1"/>
              <a:t>6</a:t>
            </a:fld>
            <a:endParaRPr lang="en-US" altLang="en-US" sz="1200"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US" altLang="en-US" b="1" smtClean="0"/>
              <a:t>Slide 5:	</a:t>
            </a:r>
            <a:r>
              <a:rPr lang="en-US" altLang="en-US" smtClean="0"/>
              <a:t>Cachet in honor of the Americans landing on the moon.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5526789F-6C8C-4B6C-8069-0B75C04241FF}" type="slidenum">
              <a:rPr lang="en-US" altLang="en-US" sz="1200" smtClean="0"/>
              <a:pPr eaLnBrk="1" hangingPunct="1"/>
              <a:t>51</a:t>
            </a:fld>
            <a:endParaRPr lang="en-US" altLang="en-US" sz="1200" smtClean="0"/>
          </a:p>
        </p:txBody>
      </p:sp>
      <p:sp>
        <p:nvSpPr>
          <p:cNvPr id="130051" name="Rectangle 2"/>
          <p:cNvSpPr>
            <a:spLocks noRo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r>
              <a:rPr lang="en-US" altLang="en-US" b="1" smtClean="0"/>
              <a:t>Slide 50</a:t>
            </a:r>
            <a:r>
              <a:rPr lang="en-US" altLang="en-US" smtClean="0"/>
              <a:t>:	Design for N.C.J.W. Holocaust project.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E4E58C01-3A1D-4DEB-918A-4BC1AD233E83}" type="slidenum">
              <a:rPr lang="en-US" altLang="en-US" sz="1200" smtClean="0"/>
              <a:pPr eaLnBrk="1" hangingPunct="1"/>
              <a:t>52</a:t>
            </a:fld>
            <a:endParaRPr lang="en-US" altLang="en-US" sz="1200"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US" altLang="en-US" b="1" smtClean="0"/>
              <a:t>Slide 51</a:t>
            </a:r>
            <a:r>
              <a:rPr lang="en-US" altLang="en-US" smtClean="0"/>
              <a:t>:	A.I.N.A.’s 15th year of service to its members, 1982.  Coin designed by Jacob Hennenberg.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F55B7EC4-5BB7-4847-B223-424AF9A3EA18}" type="slidenum">
              <a:rPr lang="en-US" altLang="en-US" sz="1200" smtClean="0"/>
              <a:pPr eaLnBrk="1" hangingPunct="1"/>
              <a:t>53</a:t>
            </a:fld>
            <a:endParaRPr lang="en-US" altLang="en-US" sz="1200" smtClean="0"/>
          </a:p>
        </p:txBody>
      </p:sp>
      <p:sp>
        <p:nvSpPr>
          <p:cNvPr id="132099" name="Rectangle 2"/>
          <p:cNvSpPr>
            <a:spLocks noRo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US" altLang="en-US" b="1" smtClean="0"/>
              <a:t>Slide 52</a:t>
            </a:r>
            <a:r>
              <a:rPr lang="en-US" altLang="en-US" smtClean="0"/>
              <a:t>:	Remembering the Holocaust.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9A90FF30-5406-45E8-B322-4D03AD7DA292}" type="slidenum">
              <a:rPr lang="en-US" altLang="en-US" sz="1200" smtClean="0"/>
              <a:pPr eaLnBrk="1" hangingPunct="1"/>
              <a:t>54</a:t>
            </a:fld>
            <a:endParaRPr lang="en-US" altLang="en-US" sz="1200" smtClean="0"/>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ltLang="en-US" b="1" smtClean="0"/>
              <a:t>Slide 53</a:t>
            </a:r>
            <a:r>
              <a:rPr lang="en-US" altLang="en-US" smtClean="0"/>
              <a:t>:	The Gates of Jerusalem souvenir sheet cancelled first day.</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2203E81E-4691-47EB-946D-367FC278D431}" type="slidenum">
              <a:rPr lang="en-US" altLang="en-US" sz="1200" smtClean="0"/>
              <a:pPr eaLnBrk="1" hangingPunct="1"/>
              <a:t>55</a:t>
            </a:fld>
            <a:endParaRPr lang="en-US" altLang="en-US" sz="1200" smtClean="0"/>
          </a:p>
        </p:txBody>
      </p:sp>
      <p:sp>
        <p:nvSpPr>
          <p:cNvPr id="134147" name="Rectangle 2"/>
          <p:cNvSpPr>
            <a:spLocks noRo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ltLang="en-US" b="1" smtClean="0"/>
              <a:t>Slide 54</a:t>
            </a:r>
            <a:r>
              <a:rPr lang="en-US" altLang="en-US" smtClean="0"/>
              <a:t>:	34th Anniversary of the State of Israel.  ISPEX 82.</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EE58DD3-67D0-43B1-8550-FEA3B2495FF6}" type="slidenum">
              <a:rPr lang="en-US" altLang="en-US" sz="1200" smtClean="0"/>
              <a:pPr eaLnBrk="1" hangingPunct="1"/>
              <a:t>56</a:t>
            </a:fld>
            <a:endParaRPr lang="en-US" altLang="en-US" sz="1200" smtClean="0"/>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r>
              <a:rPr lang="en-US" altLang="en-US" b="1" smtClean="0"/>
              <a:t>Slide 55</a:t>
            </a:r>
            <a:r>
              <a:rPr lang="en-US" altLang="en-US" smtClean="0"/>
              <a:t>:	Mr. Hennenberg’s design for ISPEX 88, Cleveland, Ohio.</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5DEF586A-AFD0-4924-B100-06D0516DEC34}" type="slidenum">
              <a:rPr lang="en-US" altLang="en-US" sz="1200" smtClean="0"/>
              <a:pPr eaLnBrk="1" hangingPunct="1"/>
              <a:t>57</a:t>
            </a:fld>
            <a:endParaRPr lang="en-US" altLang="en-US" sz="1200" smtClean="0"/>
          </a:p>
        </p:txBody>
      </p:sp>
      <p:sp>
        <p:nvSpPr>
          <p:cNvPr id="136195" name="Rectangle 2"/>
          <p:cNvSpPr>
            <a:spLocks noRo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r>
              <a:rPr lang="en-US" altLang="en-US" b="1" smtClean="0"/>
              <a:t>Slide 56</a:t>
            </a:r>
            <a:r>
              <a:rPr lang="en-US" altLang="en-US" smtClean="0"/>
              <a:t>:	First day of the Touro synagogue stamp, Newport, Rhode Island, August 22, 1982.</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C6035D9-7C7D-45ED-804A-01A86D30CF9F}" type="slidenum">
              <a:rPr lang="en-US" altLang="en-US" sz="1200" smtClean="0"/>
              <a:pPr eaLnBrk="1" hangingPunct="1"/>
              <a:t>58</a:t>
            </a:fld>
            <a:endParaRPr lang="en-US" altLang="en-US" sz="1200" smtClean="0"/>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US" altLang="en-US" b="1" smtClean="0"/>
              <a:t>Slide 57</a:t>
            </a:r>
            <a:r>
              <a:rPr lang="en-US" altLang="en-US" smtClean="0"/>
              <a:t>:	35th anniversary of the State of Israel.</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970315F7-14AB-4A95-9233-6602DC1B1B01}" type="slidenum">
              <a:rPr lang="en-US" altLang="en-US" sz="1200" smtClean="0"/>
              <a:pPr eaLnBrk="1" hangingPunct="1"/>
              <a:t>59</a:t>
            </a:fld>
            <a:endParaRPr lang="en-US" altLang="en-US" sz="1200" smtClean="0"/>
          </a:p>
        </p:txBody>
      </p:sp>
      <p:sp>
        <p:nvSpPr>
          <p:cNvPr id="138243" name="Rectangle 2"/>
          <p:cNvSpPr>
            <a:spLocks noRo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r>
              <a:rPr lang="en-US" altLang="en-US" b="1" smtClean="0"/>
              <a:t>Slide 58:	EUPEX ‘87.</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80854B0B-87B7-493D-8FE1-B739003DD333}" type="slidenum">
              <a:rPr lang="en-US" altLang="en-US" sz="1200" smtClean="0"/>
              <a:pPr eaLnBrk="1" hangingPunct="1"/>
              <a:t>60</a:t>
            </a:fld>
            <a:endParaRPr lang="en-US" altLang="en-US" sz="1200" smtClean="0"/>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US" altLang="en-US" b="1" smtClean="0"/>
              <a:t>Slide 59</a:t>
            </a:r>
            <a:r>
              <a:rPr lang="en-US" altLang="en-US" smtClean="0"/>
              <a:t>:	CAPEX ‘87 – special cancel June 13-21, 1987.  The Cachet honors ISPEX 87.</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CF1C2064-304C-4023-8B89-B04C6E537EEC}" type="slidenum">
              <a:rPr lang="en-US" altLang="en-US" sz="1200" smtClean="0"/>
              <a:pPr eaLnBrk="1" hangingPunct="1"/>
              <a:t>7</a:t>
            </a:fld>
            <a:endParaRPr lang="en-US" altLang="en-US" sz="1200" smtClean="0"/>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r>
              <a:rPr lang="en-US" altLang="en-US" b="1" smtClean="0"/>
              <a:t>Slide 6</a:t>
            </a:r>
            <a:r>
              <a:rPr lang="en-US" altLang="en-US" smtClean="0"/>
              <a:t>:	Honoring Columbus, Ohio S.I.P. Chapter November 20, 1969 led by then President Howard Chapman.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081C41A-CF1B-42E6-BED4-CBDA5F64B297}" type="slidenum">
              <a:rPr lang="en-US" altLang="en-US" sz="1200" smtClean="0"/>
              <a:pPr eaLnBrk="1" hangingPunct="1"/>
              <a:t>61</a:t>
            </a:fld>
            <a:endParaRPr lang="en-US" altLang="en-US" sz="1200" smtClean="0"/>
          </a:p>
        </p:txBody>
      </p:sp>
      <p:sp>
        <p:nvSpPr>
          <p:cNvPr id="140291" name="Rectangle 2"/>
          <p:cNvSpPr>
            <a:spLocks noRo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en-US" altLang="en-US" b="1" smtClean="0"/>
              <a:t>Slide 60</a:t>
            </a:r>
            <a:r>
              <a:rPr lang="en-US" altLang="en-US" smtClean="0"/>
              <a:t>:	ISPEX ’88.</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808C24A-4E82-46B5-8D79-87B281D4F14E}" type="slidenum">
              <a:rPr lang="en-US" altLang="en-US" sz="1200" smtClean="0"/>
              <a:pPr eaLnBrk="1" hangingPunct="1"/>
              <a:t>62</a:t>
            </a:fld>
            <a:endParaRPr lang="en-US" altLang="en-US" sz="1200" smtClean="0"/>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US" altLang="en-US" b="1" smtClean="0"/>
              <a:t>Slide 61</a:t>
            </a:r>
            <a:r>
              <a:rPr lang="en-US" altLang="en-US" smtClean="0"/>
              <a:t>:	ISPEX ’94 – Cleveland Chapter Cachet, cancelled Tel Aviv – Yafo 1994.</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CCAB7E40-7227-4755-B296-70A040457579}" type="slidenum">
              <a:rPr lang="en-US" altLang="en-US" sz="1200" smtClean="0"/>
              <a:pPr eaLnBrk="1" hangingPunct="1"/>
              <a:t>63</a:t>
            </a:fld>
            <a:endParaRPr lang="en-US" altLang="en-US" sz="1200" smtClean="0"/>
          </a:p>
        </p:txBody>
      </p:sp>
      <p:sp>
        <p:nvSpPr>
          <p:cNvPr id="142339" name="Rectangle 2"/>
          <p:cNvSpPr>
            <a:spLocks noRo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US" altLang="en-US" b="1" smtClean="0"/>
              <a:t>Slide 62</a:t>
            </a:r>
            <a:r>
              <a:rPr lang="en-US" altLang="en-US" smtClean="0"/>
              <a:t>:	49th anniversary of the State of Israel, cancelled Parma, Ohio, Exhibition Station November 9, 1997.</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7FA4912B-27BC-4E42-8890-46E1032C4DCA}" type="slidenum">
              <a:rPr lang="en-US" altLang="en-US" sz="1200" smtClean="0"/>
              <a:pPr eaLnBrk="1" hangingPunct="1"/>
              <a:t>64</a:t>
            </a:fld>
            <a:endParaRPr lang="en-US" altLang="en-US" sz="1200" smtClean="0"/>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US" altLang="en-US" b="1" smtClean="0"/>
              <a:t>Slide 63</a:t>
            </a:r>
            <a:r>
              <a:rPr lang="en-US" altLang="en-US" smtClean="0"/>
              <a:t>:	50th anniversary of the State of Israel – official cancellation by the U.S. Post Office, Parma, Ohio Exhibition Station, July 12, 1998.</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82F00AFD-F921-4DE1-9848-7066038E95E9}" type="slidenum">
              <a:rPr lang="en-US" altLang="en-US" sz="1200" smtClean="0"/>
              <a:pPr eaLnBrk="1" hangingPunct="1"/>
              <a:t>65</a:t>
            </a:fld>
            <a:endParaRPr lang="en-US" altLang="en-US" sz="1200" smtClean="0"/>
          </a:p>
        </p:txBody>
      </p:sp>
      <p:sp>
        <p:nvSpPr>
          <p:cNvPr id="144387" name="Rectangle 2"/>
          <p:cNvSpPr>
            <a:spLocks noRo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r>
              <a:rPr lang="en-US" altLang="en-US" b="1" smtClean="0"/>
              <a:t>Slide 64</a:t>
            </a:r>
            <a:r>
              <a:rPr lang="en-US" altLang="en-US" smtClean="0"/>
              <a:t>:	Same as above – official cancellation by the State of Israel, Tel Aviv-Yafo, July 12, 1998.</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F0CA9E54-934F-40CC-B5EB-1EADBF6A3545}" type="slidenum">
              <a:rPr lang="en-US" altLang="en-US" sz="1200" smtClean="0"/>
              <a:pPr eaLnBrk="1" hangingPunct="1"/>
              <a:t>66</a:t>
            </a:fld>
            <a:endParaRPr lang="en-US" altLang="en-US" sz="1200" smtClean="0"/>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r>
              <a:rPr lang="en-US" altLang="en-US" b="1" smtClean="0"/>
              <a:t>Slide 65</a:t>
            </a:r>
            <a:r>
              <a:rPr lang="en-US" altLang="en-US" smtClean="0"/>
              <a:t>:	Cachet for Cleveland Stamp Fair cancelled, Wickliffe, Ohio Exhibition Station, October 6, 2001.</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1A87DEA3-9F63-4485-AE96-5B54BCD2B6A5}" type="slidenum">
              <a:rPr lang="en-US" altLang="en-US" sz="1200" smtClean="0"/>
              <a:pPr eaLnBrk="1" hangingPunct="1"/>
              <a:t>67</a:t>
            </a:fld>
            <a:endParaRPr lang="en-US" altLang="en-US" sz="1200" smtClean="0"/>
          </a:p>
        </p:txBody>
      </p:sp>
      <p:sp>
        <p:nvSpPr>
          <p:cNvPr id="146435" name="Rectangle 2"/>
          <p:cNvSpPr>
            <a:spLocks noRo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r>
              <a:rPr lang="en-US" altLang="en-US" b="1" smtClean="0"/>
              <a:t>Slide 66:	</a:t>
            </a:r>
            <a:r>
              <a:rPr lang="en-US" altLang="en-US" smtClean="0"/>
              <a:t>50th Anniversary of liberation.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946B81F4-6020-43AD-AEF9-5858EE2B2D19}" type="slidenum">
              <a:rPr lang="en-US" altLang="en-US" sz="1200" smtClean="0"/>
              <a:pPr eaLnBrk="1" hangingPunct="1"/>
              <a:t>68</a:t>
            </a:fld>
            <a:endParaRPr lang="en-US" altLang="en-US" sz="1200" smtClean="0"/>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US" altLang="en-US" b="1" smtClean="0"/>
              <a:t>Slide 67</a:t>
            </a:r>
            <a:r>
              <a:rPr lang="en-US" altLang="en-US" smtClean="0"/>
              <a:t>:	Design for the World Philatelic Congress of Israel Holy Land Judaica Societies – cancelled in Austria.</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96DCAC18-4F1E-4091-B83F-0014764C0D4E}" type="slidenum">
              <a:rPr lang="en-US" altLang="en-US" sz="1200" smtClean="0"/>
              <a:pPr eaLnBrk="1" hangingPunct="1"/>
              <a:t>69</a:t>
            </a:fld>
            <a:endParaRPr lang="en-US" altLang="en-US" sz="1200" smtClean="0"/>
          </a:p>
        </p:txBody>
      </p:sp>
      <p:sp>
        <p:nvSpPr>
          <p:cNvPr id="148483" name="Rectangle 2"/>
          <p:cNvSpPr>
            <a:spLocks noRo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r>
              <a:rPr lang="en-US" altLang="en-US" b="1" smtClean="0"/>
              <a:t>Slide 68</a:t>
            </a:r>
            <a:r>
              <a:rPr lang="en-US" altLang="en-US" smtClean="0"/>
              <a:t>:	Stamp of Germany honoring Doctor Leo Beck.</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0C4AF02-BB8E-4561-AE41-A83CC4B60C43}" type="slidenum">
              <a:rPr lang="en-US" altLang="en-US" sz="1200" smtClean="0"/>
              <a:pPr eaLnBrk="1" hangingPunct="1"/>
              <a:t>70</a:t>
            </a:fld>
            <a:endParaRPr lang="en-US" altLang="en-US" sz="1200" smtClean="0"/>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US" altLang="en-US" b="1" smtClean="0"/>
              <a:t>Slide 69</a:t>
            </a:r>
            <a:r>
              <a:rPr lang="en-US" altLang="en-US" smtClean="0"/>
              <a:t>:	Moon-landing stamp, cancelled in Jerusalem, Ohio and Jerusalem, Israel – depiction of Theodore Herzl created by the Hebrew words of Genesis on the Chachet.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BD4C6237-E436-470A-AB06-C605AA8E5AF9}" type="slidenum">
              <a:rPr lang="en-US" altLang="en-US" sz="1200" smtClean="0"/>
              <a:pPr eaLnBrk="1" hangingPunct="1"/>
              <a:t>8</a:t>
            </a:fld>
            <a:endParaRPr lang="en-US" altLang="en-US" sz="1200"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b="1" smtClean="0"/>
              <a:t>Slide 7</a:t>
            </a:r>
            <a:r>
              <a:rPr lang="en-US" altLang="en-US" smtClean="0"/>
              <a:t>:	Same design as previous slide cancelled Tel Aviv – Yafo November 20, 1969.</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E674388A-244A-4537-AB30-E0F6621045D0}" type="slidenum">
              <a:rPr lang="en-US" altLang="en-US" sz="1200" smtClean="0"/>
              <a:pPr eaLnBrk="1" hangingPunct="1"/>
              <a:t>71</a:t>
            </a:fld>
            <a:endParaRPr lang="en-US" altLang="en-US" sz="1200" smtClean="0"/>
          </a:p>
        </p:txBody>
      </p:sp>
      <p:sp>
        <p:nvSpPr>
          <p:cNvPr id="150531" name="Rectangle 2"/>
          <p:cNvSpPr>
            <a:spLocks noRo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r>
              <a:rPr lang="en-US" altLang="en-US" b="1" smtClean="0"/>
              <a:t>Slide 70</a:t>
            </a:r>
            <a:r>
              <a:rPr lang="en-US" altLang="en-US" smtClean="0"/>
              <a:t>:	Cachet honoring stamp exhibition COMPEX in Chicago.</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CBC9F665-5C70-4276-B7AE-914C16EA5CD6}" type="slidenum">
              <a:rPr lang="en-US" altLang="en-US" sz="1200" smtClean="0"/>
              <a:pPr eaLnBrk="1" hangingPunct="1"/>
              <a:t>72</a:t>
            </a:fld>
            <a:endParaRPr lang="en-US" altLang="en-US" sz="1200" smtClean="0"/>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r>
              <a:rPr lang="en-US" altLang="en-US" b="1" smtClean="0"/>
              <a:t>Slide 71</a:t>
            </a:r>
            <a:r>
              <a:rPr lang="en-US" altLang="en-US" smtClean="0"/>
              <a:t>:	Cachet honoring the American Red Magen David (ARMD).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2276CFBE-E5C6-482F-91D6-FF35F1B11827}" type="slidenum">
              <a:rPr lang="en-US" altLang="en-US" sz="1200" smtClean="0"/>
              <a:pPr eaLnBrk="1" hangingPunct="1"/>
              <a:t>73</a:t>
            </a:fld>
            <a:endParaRPr lang="en-US" altLang="en-US" sz="1200" smtClean="0"/>
          </a:p>
        </p:txBody>
      </p:sp>
      <p:sp>
        <p:nvSpPr>
          <p:cNvPr id="152579" name="Rectangle 2"/>
          <p:cNvSpPr>
            <a:spLocks noRo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r>
              <a:rPr lang="en-US" altLang="en-US" b="1" smtClean="0"/>
              <a:t>Slide 72</a:t>
            </a:r>
            <a:r>
              <a:rPr lang="en-US" altLang="en-US" smtClean="0"/>
              <a:t>:	Cachet honoring the 46th Anniversary of the State of Israel – Stamp remembering the Holocaust.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B5A8A1A4-B78E-4E69-AE64-2198907CDCB9}" type="slidenum">
              <a:rPr lang="en-US" altLang="en-US" sz="1200" smtClean="0"/>
              <a:pPr eaLnBrk="1" hangingPunct="1"/>
              <a:t>74</a:t>
            </a:fld>
            <a:endParaRPr lang="en-US" altLang="en-US" sz="1200" smtClean="0"/>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r>
              <a:rPr lang="en-US" altLang="en-US" b="1" smtClean="0"/>
              <a:t>Slide 73</a:t>
            </a:r>
            <a:r>
              <a:rPr lang="en-US" altLang="en-US" smtClean="0"/>
              <a:t>:	Cachet remembering the World Gathering of Jewish Holocaust Survivors cancelled in Jerusalem – stamp of Rabbi Abba Hillel Silver.</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A4A5E2E7-CC73-4D14-BE26-AD8319F42093}" type="slidenum">
              <a:rPr lang="en-US" altLang="en-US" sz="1200" smtClean="0"/>
              <a:pPr eaLnBrk="1" hangingPunct="1"/>
              <a:t>75</a:t>
            </a:fld>
            <a:endParaRPr lang="en-US" altLang="en-US" sz="1200" smtClean="0"/>
          </a:p>
        </p:txBody>
      </p:sp>
      <p:sp>
        <p:nvSpPr>
          <p:cNvPr id="154627" name="Rectangle 2"/>
          <p:cNvSpPr>
            <a:spLocks noRo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r>
              <a:rPr lang="en-US" altLang="en-US" b="1" smtClean="0"/>
              <a:t>Slide 74:	</a:t>
            </a:r>
            <a:r>
              <a:rPr lang="en-US" altLang="en-US" smtClean="0"/>
              <a:t>Holocaust commemoration, State of Ohio.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F828EAB9-BC74-4844-BF15-02869D87663E}" type="slidenum">
              <a:rPr lang="en-US" altLang="en-US" sz="1200" smtClean="0"/>
              <a:pPr eaLnBrk="1" hangingPunct="1"/>
              <a:t>9</a:t>
            </a:fld>
            <a:endParaRPr lang="en-US" altLang="en-US" sz="1200" smtClean="0"/>
          </a:p>
        </p:txBody>
      </p:sp>
      <p:sp>
        <p:nvSpPr>
          <p:cNvPr id="87043" name="Rectangle 2"/>
          <p:cNvSpPr>
            <a:spLocks noRo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b="1" smtClean="0"/>
              <a:t>Slide 8</a:t>
            </a:r>
            <a:r>
              <a:rPr lang="en-US" altLang="en-US" smtClean="0"/>
              <a:t>:	Postcard in honor of the 22nd anniversary of the State of Israel cancelled June 13, 1970 at the S.I.P. Convention Station, Willoughby, Ohio. Held in conjunction with the Israel Numismatic Society.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27BBC982-6C5F-4FE2-855F-39FA8E9A832A}" type="slidenum">
              <a:rPr lang="en-US" altLang="en-US" sz="1200" smtClean="0"/>
              <a:pPr eaLnBrk="1" hangingPunct="1"/>
              <a:t>10</a:t>
            </a:fld>
            <a:endParaRPr lang="en-US" altLang="en-US" sz="1200"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b="1" smtClean="0"/>
              <a:t>Slide 9</a:t>
            </a:r>
            <a:r>
              <a:rPr lang="en-US" altLang="en-US" smtClean="0"/>
              <a:t>:	Postcard cancelled June 13, 1970 at the S.I.P. Convention Station, Willoughby, Ohio.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Slide #</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05DEA5-FE7F-4F79-AE0F-ADCBA2E8F9F6}" type="slidenum">
              <a:rPr lang="en-US"/>
              <a:pPr>
                <a:defRPr/>
              </a:pPr>
              <a:t>‹#›</a:t>
            </a:fld>
            <a:endParaRPr lang="en-US"/>
          </a:p>
        </p:txBody>
      </p:sp>
    </p:spTree>
    <p:extLst>
      <p:ext uri="{BB962C8B-B14F-4D97-AF65-F5344CB8AC3E}">
        <p14:creationId xmlns:p14="http://schemas.microsoft.com/office/powerpoint/2010/main" val="2021683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Slide #</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AABA26-FC39-4E5F-8C11-456EFFCC4944}" type="slidenum">
              <a:rPr lang="en-US"/>
              <a:pPr>
                <a:defRPr/>
              </a:pPr>
              <a:t>‹#›</a:t>
            </a:fld>
            <a:endParaRPr lang="en-US"/>
          </a:p>
        </p:txBody>
      </p:sp>
    </p:spTree>
    <p:extLst>
      <p:ext uri="{BB962C8B-B14F-4D97-AF65-F5344CB8AC3E}">
        <p14:creationId xmlns:p14="http://schemas.microsoft.com/office/powerpoint/2010/main" val="760586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Slide #</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6FEC62-9FF6-4AF8-A51C-D53828B9AE04}" type="slidenum">
              <a:rPr lang="en-US"/>
              <a:pPr>
                <a:defRPr/>
              </a:pPr>
              <a:t>‹#›</a:t>
            </a:fld>
            <a:endParaRPr lang="en-US"/>
          </a:p>
        </p:txBody>
      </p:sp>
    </p:spTree>
    <p:extLst>
      <p:ext uri="{BB962C8B-B14F-4D97-AF65-F5344CB8AC3E}">
        <p14:creationId xmlns:p14="http://schemas.microsoft.com/office/powerpoint/2010/main" val="235390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Slide #</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4DE33-3E9D-46B9-99C2-C8EC20A5A5AD}" type="slidenum">
              <a:rPr lang="en-US"/>
              <a:pPr>
                <a:defRPr/>
              </a:pPr>
              <a:t>‹#›</a:t>
            </a:fld>
            <a:endParaRPr lang="en-US"/>
          </a:p>
        </p:txBody>
      </p:sp>
    </p:spTree>
    <p:extLst>
      <p:ext uri="{BB962C8B-B14F-4D97-AF65-F5344CB8AC3E}">
        <p14:creationId xmlns:p14="http://schemas.microsoft.com/office/powerpoint/2010/main" val="202300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Slide #</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F5923F-F642-4BB9-8750-603ADB2619DD}" type="slidenum">
              <a:rPr lang="en-US"/>
              <a:pPr>
                <a:defRPr/>
              </a:pPr>
              <a:t>‹#›</a:t>
            </a:fld>
            <a:endParaRPr lang="en-US"/>
          </a:p>
        </p:txBody>
      </p:sp>
    </p:spTree>
    <p:extLst>
      <p:ext uri="{BB962C8B-B14F-4D97-AF65-F5344CB8AC3E}">
        <p14:creationId xmlns:p14="http://schemas.microsoft.com/office/powerpoint/2010/main" val="164278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Slide #</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CE41B4-64A1-4C2D-9D35-33106D19E698}" type="slidenum">
              <a:rPr lang="en-US"/>
              <a:pPr>
                <a:defRPr/>
              </a:pPr>
              <a:t>‹#›</a:t>
            </a:fld>
            <a:endParaRPr lang="en-US"/>
          </a:p>
        </p:txBody>
      </p:sp>
    </p:spTree>
    <p:extLst>
      <p:ext uri="{BB962C8B-B14F-4D97-AF65-F5344CB8AC3E}">
        <p14:creationId xmlns:p14="http://schemas.microsoft.com/office/powerpoint/2010/main" val="1782387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Slide #</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93306A-8C77-40A2-9653-09DDA551442C}" type="slidenum">
              <a:rPr lang="en-US"/>
              <a:pPr>
                <a:defRPr/>
              </a:pPr>
              <a:t>‹#›</a:t>
            </a:fld>
            <a:endParaRPr lang="en-US"/>
          </a:p>
        </p:txBody>
      </p:sp>
    </p:spTree>
    <p:extLst>
      <p:ext uri="{BB962C8B-B14F-4D97-AF65-F5344CB8AC3E}">
        <p14:creationId xmlns:p14="http://schemas.microsoft.com/office/powerpoint/2010/main" val="364788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Slide #</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2BFB49-D5E6-4F9B-A77F-D9191B2BF149}" type="slidenum">
              <a:rPr lang="en-US"/>
              <a:pPr>
                <a:defRPr/>
              </a:pPr>
              <a:t>‹#›</a:t>
            </a:fld>
            <a:endParaRPr lang="en-US"/>
          </a:p>
        </p:txBody>
      </p:sp>
    </p:spTree>
    <p:extLst>
      <p:ext uri="{BB962C8B-B14F-4D97-AF65-F5344CB8AC3E}">
        <p14:creationId xmlns:p14="http://schemas.microsoft.com/office/powerpoint/2010/main" val="2678599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Slide #</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8A18D4-936B-4559-8972-1C61D9E04226}" type="slidenum">
              <a:rPr lang="en-US"/>
              <a:pPr>
                <a:defRPr/>
              </a:pPr>
              <a:t>‹#›</a:t>
            </a:fld>
            <a:endParaRPr lang="en-US"/>
          </a:p>
        </p:txBody>
      </p:sp>
    </p:spTree>
    <p:extLst>
      <p:ext uri="{BB962C8B-B14F-4D97-AF65-F5344CB8AC3E}">
        <p14:creationId xmlns:p14="http://schemas.microsoft.com/office/powerpoint/2010/main" val="3677634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Slide #</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CF9991-4456-4BDB-9D1A-21DBFF8AAEDB}" type="slidenum">
              <a:rPr lang="en-US"/>
              <a:pPr>
                <a:defRPr/>
              </a:pPr>
              <a:t>‹#›</a:t>
            </a:fld>
            <a:endParaRPr lang="en-US"/>
          </a:p>
        </p:txBody>
      </p:sp>
    </p:spTree>
    <p:extLst>
      <p:ext uri="{BB962C8B-B14F-4D97-AF65-F5344CB8AC3E}">
        <p14:creationId xmlns:p14="http://schemas.microsoft.com/office/powerpoint/2010/main" val="2753444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Slide #</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1A9382-E624-4DC0-8CF4-74CCCF847F1E}" type="slidenum">
              <a:rPr lang="en-US"/>
              <a:pPr>
                <a:defRPr/>
              </a:pPr>
              <a:t>‹#›</a:t>
            </a:fld>
            <a:endParaRPr lang="en-US"/>
          </a:p>
        </p:txBody>
      </p:sp>
    </p:spTree>
    <p:extLst>
      <p:ext uri="{BB962C8B-B14F-4D97-AF65-F5344CB8AC3E}">
        <p14:creationId xmlns:p14="http://schemas.microsoft.com/office/powerpoint/2010/main" val="421080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r>
              <a:rPr lang="en-US"/>
              <a:t>Slide #</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E205C214-EDC8-4A32-86B0-AC88E7AB51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n-US" altLang="en-US" smtClean="0"/>
              <a:t>THE HENNENBERG CACHETS</a:t>
            </a:r>
          </a:p>
        </p:txBody>
      </p:sp>
      <p:sp>
        <p:nvSpPr>
          <p:cNvPr id="2051" name="Rectangle 3"/>
          <p:cNvSpPr>
            <a:spLocks noGrp="1" noChangeArrowheads="1"/>
          </p:cNvSpPr>
          <p:nvPr>
            <p:ph type="body" idx="1"/>
          </p:nvPr>
        </p:nvSpPr>
        <p:spPr>
          <a:xfrm>
            <a:off x="381000" y="1704975"/>
            <a:ext cx="8229600" cy="4525963"/>
          </a:xfrm>
        </p:spPr>
        <p:txBody>
          <a:bodyPr/>
          <a:lstStyle/>
          <a:p>
            <a:pPr marL="0" indent="0" eaLnBrk="1" hangingPunct="1">
              <a:buFontTx/>
              <a:buNone/>
            </a:pPr>
            <a:r>
              <a:rPr lang="en-US" altLang="en-US" smtClean="0"/>
              <a:t> Stamps Carry a Message:</a:t>
            </a:r>
          </a:p>
          <a:p>
            <a:pPr marL="0" indent="0" eaLnBrk="1" hangingPunct="1">
              <a:buFontTx/>
              <a:buNone/>
            </a:pPr>
            <a:endParaRPr lang="en-US" altLang="en-US" smtClean="0"/>
          </a:p>
          <a:p>
            <a:pPr marL="0" indent="0" eaLnBrk="1" hangingPunct="1">
              <a:buFontTx/>
              <a:buNone/>
            </a:pPr>
            <a:r>
              <a:rPr lang="en-US" altLang="en-US" smtClean="0"/>
              <a:t>		Cachets Tell the Rest of the Story</a:t>
            </a:r>
          </a:p>
          <a:p>
            <a:pPr marL="0" indent="0" eaLnBrk="1" hangingPunct="1">
              <a:buFontTx/>
              <a:buNone/>
            </a:pPr>
            <a:endParaRPr lang="en-US" altLang="en-US" smtClean="0"/>
          </a:p>
          <a:p>
            <a:pPr marL="0" indent="0" eaLnBrk="1" hangingPunct="1">
              <a:buFontTx/>
              <a:buNone/>
            </a:pPr>
            <a:r>
              <a:rPr lang="en-US" altLang="en-US" sz="1600" smtClean="0"/>
              <a:t>Under then President of the Society of Israel Philatelists (S.I.P.) Cleveland Chapter, the first label was designed by Jacob Hennenberg, followed by many more Cachets.</a:t>
            </a:r>
          </a:p>
        </p:txBody>
      </p:sp>
      <p:sp>
        <p:nvSpPr>
          <p:cNvPr id="2052" name="TextBox 1"/>
          <p:cNvSpPr txBox="1">
            <a:spLocks noChangeArrowheads="1"/>
          </p:cNvSpPr>
          <p:nvPr/>
        </p:nvSpPr>
        <p:spPr bwMode="auto">
          <a:xfrm>
            <a:off x="609600" y="6062663"/>
            <a:ext cx="26812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a:t>Society of Israel Philatelists</a:t>
            </a:r>
          </a:p>
        </p:txBody>
      </p:sp>
      <p:sp>
        <p:nvSpPr>
          <p:cNvPr id="2053" name="TextBox 4"/>
          <p:cNvSpPr txBox="1">
            <a:spLocks noChangeArrowheads="1"/>
          </p:cNvSpPr>
          <p:nvPr/>
        </p:nvSpPr>
        <p:spPr bwMode="auto">
          <a:xfrm>
            <a:off x="6477000" y="6062663"/>
            <a:ext cx="2270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a:t>www.israelstamps.com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11267" name="Picture 4" descr="130-9"/>
          <p:cNvPicPr>
            <a:picLocks noChangeAspect="1" noChangeArrowheads="1"/>
          </p:cNvPicPr>
          <p:nvPr>
            <p:ph idx="1"/>
          </p:nvPr>
        </p:nvPicPr>
        <p:blipFill>
          <a:blip r:embed="rId3">
            <a:extLst>
              <a:ext uri="{28A0092B-C50C-407E-A947-70E740481C1C}">
                <a14:useLocalDpi xmlns:a14="http://schemas.microsoft.com/office/drawing/2010/main" val="0"/>
              </a:ext>
            </a:extLst>
          </a:blip>
          <a:srcRect l="16843" t="15041" r="11578" b="15141"/>
          <a:stretch>
            <a:fillRect/>
          </a:stretch>
        </p:blipFill>
        <p:spPr>
          <a:xfrm>
            <a:off x="1524000" y="1447800"/>
            <a:ext cx="6172200" cy="399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9</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12291" name="Picture 4" descr="130-10"/>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14584" t="11510" r="14583" b="23775"/>
          <a:stretch>
            <a:fillRect/>
          </a:stretch>
        </p:blipFill>
        <p:spPr>
          <a:xfrm>
            <a:off x="1143000" y="1600200"/>
            <a:ext cx="6781800" cy="408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10</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13315" name="Picture 4" descr="130-11"/>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11000" t="15100" r="17000" b="20641"/>
          <a:stretch>
            <a:fillRect/>
          </a:stretch>
        </p:blipFill>
        <p:spPr>
          <a:xfrm>
            <a:off x="990600" y="1295400"/>
            <a:ext cx="7010400" cy="4186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11</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14339" name="Picture 4" descr="130-12"/>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10680" t="14818" r="11650" b="12012"/>
          <a:stretch>
            <a:fillRect/>
          </a:stretch>
        </p:blipFill>
        <p:spPr>
          <a:xfrm>
            <a:off x="838200" y="1066800"/>
            <a:ext cx="73152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12</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15363" name="Picture 4" descr="130-13"/>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11765" t="8455" r="13725" b="18285"/>
          <a:stretch>
            <a:fillRect/>
          </a:stretch>
        </p:blipFill>
        <p:spPr>
          <a:xfrm>
            <a:off x="1295400" y="1143000"/>
            <a:ext cx="6705600" cy="4411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13</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16387" name="Picture 4" descr="130-14"/>
          <p:cNvPicPr>
            <a:picLocks noChangeAspect="1" noChangeArrowheads="1"/>
          </p:cNvPicPr>
          <p:nvPr>
            <p:ph idx="1"/>
          </p:nvPr>
        </p:nvPicPr>
        <p:blipFill>
          <a:blip r:embed="rId3">
            <a:extLst>
              <a:ext uri="{28A0092B-C50C-407E-A947-70E740481C1C}">
                <a14:useLocalDpi xmlns:a14="http://schemas.microsoft.com/office/drawing/2010/main" val="0"/>
              </a:ext>
            </a:extLst>
          </a:blip>
          <a:srcRect l="5608" t="15962" r="9346" b="14127"/>
          <a:stretch>
            <a:fillRect/>
          </a:stretch>
        </p:blipFill>
        <p:spPr>
          <a:xfrm>
            <a:off x="838200" y="1676400"/>
            <a:ext cx="7467600" cy="410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14</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17411" name="Picture 4" descr="130-15"/>
          <p:cNvPicPr>
            <a:picLocks noChangeAspect="1" noChangeArrowheads="1"/>
          </p:cNvPicPr>
          <p:nvPr>
            <p:ph idx="1"/>
          </p:nvPr>
        </p:nvPicPr>
        <p:blipFill>
          <a:blip r:embed="rId3">
            <a:extLst>
              <a:ext uri="{28A0092B-C50C-407E-A947-70E740481C1C}">
                <a14:useLocalDpi xmlns:a14="http://schemas.microsoft.com/office/drawing/2010/main" val="0"/>
              </a:ext>
            </a:extLst>
          </a:blip>
          <a:srcRect l="4716" t="4042" r="6604" b="4570"/>
          <a:stretch>
            <a:fillRect/>
          </a:stretch>
        </p:blipFill>
        <p:spPr>
          <a:xfrm>
            <a:off x="685800" y="1008063"/>
            <a:ext cx="7467600" cy="5164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15</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18435" name="Picture 4" descr="130-16"/>
          <p:cNvPicPr>
            <a:picLocks noChangeAspect="1" noChangeArrowheads="1"/>
          </p:cNvPicPr>
          <p:nvPr>
            <p:ph idx="1"/>
          </p:nvPr>
        </p:nvPicPr>
        <p:blipFill>
          <a:blip r:embed="rId3">
            <a:extLst>
              <a:ext uri="{28A0092B-C50C-407E-A947-70E740481C1C}">
                <a14:useLocalDpi xmlns:a14="http://schemas.microsoft.com/office/drawing/2010/main" val="0"/>
              </a:ext>
            </a:extLst>
          </a:blip>
          <a:srcRect t="14369" b="17398"/>
          <a:stretch>
            <a:fillRect/>
          </a:stretch>
        </p:blipFill>
        <p:spPr>
          <a:xfrm>
            <a:off x="609600" y="1752600"/>
            <a:ext cx="76962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6"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16</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19459" name="Picture 4" descr="130-17"/>
          <p:cNvPicPr>
            <a:picLocks noChangeAspect="1" noChangeArrowheads="1"/>
          </p:cNvPicPr>
          <p:nvPr>
            <p:ph idx="1"/>
          </p:nvPr>
        </p:nvPicPr>
        <p:blipFill>
          <a:blip r:embed="rId3">
            <a:extLst>
              <a:ext uri="{28A0092B-C50C-407E-A947-70E740481C1C}">
                <a14:useLocalDpi xmlns:a14="http://schemas.microsoft.com/office/drawing/2010/main" val="0"/>
              </a:ext>
            </a:extLst>
          </a:blip>
          <a:srcRect t="8611" b="19066"/>
          <a:stretch>
            <a:fillRect/>
          </a:stretch>
        </p:blipFill>
        <p:spPr>
          <a:xfrm>
            <a:off x="685800" y="1524000"/>
            <a:ext cx="7772400"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17</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20483" name="Picture 4" descr="130-18"/>
          <p:cNvPicPr>
            <a:picLocks noChangeAspect="1" noChangeArrowheads="1"/>
          </p:cNvPicPr>
          <p:nvPr>
            <p:ph idx="1"/>
          </p:nvPr>
        </p:nvPicPr>
        <p:blipFill>
          <a:blip r:embed="rId3">
            <a:extLst>
              <a:ext uri="{28A0092B-C50C-407E-A947-70E740481C1C}">
                <a14:useLocalDpi xmlns:a14="http://schemas.microsoft.com/office/drawing/2010/main" val="0"/>
              </a:ext>
            </a:extLst>
          </a:blip>
          <a:srcRect l="2803" t="9438" r="3738" b="6671"/>
          <a:stretch>
            <a:fillRect/>
          </a:stretch>
        </p:blipFill>
        <p:spPr>
          <a:xfrm>
            <a:off x="685800" y="1371600"/>
            <a:ext cx="76200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4"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18</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457200" y="274638"/>
            <a:ext cx="8229600" cy="639762"/>
          </a:xfrm>
        </p:spPr>
        <p:txBody>
          <a:bodyPr/>
          <a:lstStyle/>
          <a:p>
            <a:pPr algn="l" eaLnBrk="1" hangingPunct="1"/>
            <a:r>
              <a:rPr lang="en-US" altLang="en-US" sz="1800" smtClean="0"/>
              <a:t>The Hennenberg Cachets</a:t>
            </a:r>
          </a:p>
        </p:txBody>
      </p:sp>
      <p:sp>
        <p:nvSpPr>
          <p:cNvPr id="3075" name="Text Box 11"/>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1</a:t>
            </a:r>
          </a:p>
        </p:txBody>
      </p:sp>
      <p:pic>
        <p:nvPicPr>
          <p:cNvPr id="3076" name="Picture 12" descr="130-1"/>
          <p:cNvPicPr>
            <a:picLocks noChangeAspect="1" noChangeArrowheads="1"/>
          </p:cNvPicPr>
          <p:nvPr>
            <p:ph idx="1"/>
          </p:nvPr>
        </p:nvPicPr>
        <p:blipFill>
          <a:blip r:embed="rId3">
            <a:extLst>
              <a:ext uri="{28A0092B-C50C-407E-A947-70E740481C1C}">
                <a14:useLocalDpi xmlns:a14="http://schemas.microsoft.com/office/drawing/2010/main" val="0"/>
              </a:ext>
            </a:extLst>
          </a:blip>
          <a:srcRect l="13861" r="2971"/>
          <a:stretch>
            <a:fillRect/>
          </a:stretch>
        </p:blipFill>
        <p:spPr>
          <a:xfrm>
            <a:off x="1752600" y="1066800"/>
            <a:ext cx="6400800" cy="5151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en-US" altLang="en-US" sz="1800" smtClean="0"/>
              <a:t>The Hennenberg Cachets</a:t>
            </a:r>
          </a:p>
        </p:txBody>
      </p:sp>
      <p:pic>
        <p:nvPicPr>
          <p:cNvPr id="21507" name="Picture 4" descr="130-19"/>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l="8163" t="13846" r="8163" b="9230"/>
          <a:stretch>
            <a:fillRect/>
          </a:stretch>
        </p:blipFill>
        <p:spPr>
          <a:xfrm>
            <a:off x="990600" y="1371600"/>
            <a:ext cx="7162800" cy="4367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Text Box 9"/>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19</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22531" name="Picture 4" descr="130-20"/>
          <p:cNvPicPr>
            <a:picLocks noChangeAspect="1" noChangeArrowheads="1"/>
          </p:cNvPicPr>
          <p:nvPr>
            <p:ph idx="1"/>
          </p:nvPr>
        </p:nvPicPr>
        <p:blipFill>
          <a:blip r:embed="rId3">
            <a:extLst>
              <a:ext uri="{28A0092B-C50C-407E-A947-70E740481C1C}">
                <a14:useLocalDpi xmlns:a14="http://schemas.microsoft.com/office/drawing/2010/main" val="0"/>
              </a:ext>
            </a:extLst>
          </a:blip>
          <a:srcRect l="6731" t="9154" r="8653" b="18817"/>
          <a:stretch>
            <a:fillRect/>
          </a:stretch>
        </p:blipFill>
        <p:spPr>
          <a:xfrm>
            <a:off x="838200" y="1143000"/>
            <a:ext cx="7391400" cy="4198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20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23555" name="Picture 4" descr="130-21"/>
          <p:cNvPicPr>
            <a:picLocks noChangeAspect="1" noChangeArrowheads="1"/>
          </p:cNvPicPr>
          <p:nvPr>
            <p:ph idx="1"/>
          </p:nvPr>
        </p:nvPicPr>
        <p:blipFill>
          <a:blip r:embed="rId3">
            <a:extLst>
              <a:ext uri="{28A0092B-C50C-407E-A947-70E740481C1C}">
                <a14:useLocalDpi xmlns:a14="http://schemas.microsoft.com/office/drawing/2010/main" val="0"/>
              </a:ext>
            </a:extLst>
          </a:blip>
          <a:srcRect l="4808" t="10686" r="2884" b="7423"/>
          <a:stretch>
            <a:fillRect/>
          </a:stretch>
        </p:blipFill>
        <p:spPr>
          <a:xfrm>
            <a:off x="685800" y="1295400"/>
            <a:ext cx="7772400" cy="4614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6"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21</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24579" name="Picture 4" descr="130-22"/>
          <p:cNvPicPr>
            <a:picLocks noChangeAspect="1" noChangeArrowheads="1"/>
          </p:cNvPicPr>
          <p:nvPr>
            <p:ph idx="1"/>
          </p:nvPr>
        </p:nvPicPr>
        <p:blipFill>
          <a:blip r:embed="rId3">
            <a:extLst>
              <a:ext uri="{28A0092B-C50C-407E-A947-70E740481C1C}">
                <a14:useLocalDpi xmlns:a14="http://schemas.microsoft.com/office/drawing/2010/main" val="0"/>
              </a:ext>
            </a:extLst>
          </a:blip>
          <a:srcRect l="934" t="11232" r="1869" b="14557"/>
          <a:stretch>
            <a:fillRect/>
          </a:stretch>
        </p:blipFill>
        <p:spPr>
          <a:xfrm>
            <a:off x="609600" y="1524000"/>
            <a:ext cx="79248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0"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22</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25603" name="Picture 4" descr="130-23"/>
          <p:cNvPicPr>
            <a:picLocks noChangeAspect="1" noChangeArrowheads="1"/>
          </p:cNvPicPr>
          <p:nvPr>
            <p:ph idx="1"/>
          </p:nvPr>
        </p:nvPicPr>
        <p:blipFill>
          <a:blip r:embed="rId3">
            <a:extLst>
              <a:ext uri="{28A0092B-C50C-407E-A947-70E740481C1C}">
                <a14:useLocalDpi xmlns:a14="http://schemas.microsoft.com/office/drawing/2010/main" val="0"/>
              </a:ext>
            </a:extLst>
          </a:blip>
          <a:srcRect l="7408" t="14174" r="8333" b="16119"/>
          <a:stretch>
            <a:fillRect/>
          </a:stretch>
        </p:blipFill>
        <p:spPr>
          <a:xfrm>
            <a:off x="762000" y="1447800"/>
            <a:ext cx="7696200" cy="4229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4"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23</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26627" name="Picture 4" descr="130-24"/>
          <p:cNvPicPr>
            <a:picLocks noChangeAspect="1" noChangeArrowheads="1"/>
          </p:cNvPicPr>
          <p:nvPr>
            <p:ph idx="1"/>
          </p:nvPr>
        </p:nvPicPr>
        <p:blipFill>
          <a:blip r:embed="rId3">
            <a:extLst>
              <a:ext uri="{28A0092B-C50C-407E-A947-70E740481C1C}">
                <a14:useLocalDpi xmlns:a14="http://schemas.microsoft.com/office/drawing/2010/main" val="0"/>
              </a:ext>
            </a:extLst>
          </a:blip>
          <a:srcRect l="5661" t="14630" r="9435" b="14719"/>
          <a:stretch>
            <a:fillRect/>
          </a:stretch>
        </p:blipFill>
        <p:spPr>
          <a:xfrm>
            <a:off x="914400" y="1524000"/>
            <a:ext cx="7467600" cy="4148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24</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27651" name="Picture 4" descr="130-25"/>
          <p:cNvPicPr>
            <a:picLocks noChangeAspect="1" noChangeArrowheads="1"/>
          </p:cNvPicPr>
          <p:nvPr>
            <p:ph idx="1"/>
          </p:nvPr>
        </p:nvPicPr>
        <p:blipFill>
          <a:blip r:embed="rId3">
            <a:extLst>
              <a:ext uri="{28A0092B-C50C-407E-A947-70E740481C1C}">
                <a14:useLocalDpi xmlns:a14="http://schemas.microsoft.com/office/drawing/2010/main" val="0"/>
              </a:ext>
            </a:extLst>
          </a:blip>
          <a:srcRect l="970" t="10771" r="970" b="12254"/>
          <a:stretch>
            <a:fillRect/>
          </a:stretch>
        </p:blipFill>
        <p:spPr>
          <a:xfrm>
            <a:off x="609600" y="1447800"/>
            <a:ext cx="8001000" cy="4198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25</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28675" name="Picture 4" descr="130-26"/>
          <p:cNvPicPr>
            <a:picLocks noChangeAspect="1" noChangeArrowheads="1"/>
          </p:cNvPicPr>
          <p:nvPr>
            <p:ph idx="1"/>
          </p:nvPr>
        </p:nvPicPr>
        <p:blipFill>
          <a:blip r:embed="rId3">
            <a:extLst>
              <a:ext uri="{28A0092B-C50C-407E-A947-70E740481C1C}">
                <a14:useLocalDpi xmlns:a14="http://schemas.microsoft.com/office/drawing/2010/main" val="0"/>
              </a:ext>
            </a:extLst>
          </a:blip>
          <a:srcRect l="990" t="10367" r="1981" b="14101"/>
          <a:stretch>
            <a:fillRect/>
          </a:stretch>
        </p:blipFill>
        <p:spPr>
          <a:xfrm>
            <a:off x="762000" y="1524000"/>
            <a:ext cx="7696200" cy="4005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6"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26</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29699" name="Picture 4" descr="130-27"/>
          <p:cNvPicPr>
            <a:picLocks noChangeAspect="1" noChangeArrowheads="1"/>
          </p:cNvPicPr>
          <p:nvPr>
            <p:ph idx="1"/>
          </p:nvPr>
        </p:nvPicPr>
        <p:blipFill>
          <a:blip r:embed="rId3">
            <a:extLst>
              <a:ext uri="{28A0092B-C50C-407E-A947-70E740481C1C}">
                <a14:useLocalDpi xmlns:a14="http://schemas.microsoft.com/office/drawing/2010/main" val="0"/>
              </a:ext>
            </a:extLst>
          </a:blip>
          <a:srcRect t="11148" r="1923" b="12616"/>
          <a:stretch>
            <a:fillRect/>
          </a:stretch>
        </p:blipFill>
        <p:spPr>
          <a:xfrm>
            <a:off x="609600" y="1600200"/>
            <a:ext cx="77724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27</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30723" name="Picture 4" descr="130-28"/>
          <p:cNvPicPr>
            <a:picLocks noChangeAspect="1" noChangeArrowheads="1"/>
          </p:cNvPicPr>
          <p:nvPr>
            <p:ph idx="1"/>
          </p:nvPr>
        </p:nvPicPr>
        <p:blipFill>
          <a:blip r:embed="rId3">
            <a:extLst>
              <a:ext uri="{28A0092B-C50C-407E-A947-70E740481C1C}">
                <a14:useLocalDpi xmlns:a14="http://schemas.microsoft.com/office/drawing/2010/main" val="0"/>
              </a:ext>
            </a:extLst>
          </a:blip>
          <a:srcRect l="5714" t="8516" r="8571" b="2069"/>
          <a:stretch>
            <a:fillRect/>
          </a:stretch>
        </p:blipFill>
        <p:spPr>
          <a:xfrm>
            <a:off x="990600" y="1219200"/>
            <a:ext cx="68580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28</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130-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00400" y="838200"/>
            <a:ext cx="3816350" cy="5791200"/>
          </a:xfrm>
          <a:noFill/>
          <a:extLst>
            <a:ext uri="{909E8E84-426E-40DD-AFC4-6F175D3DCCD1}">
              <a14:hiddenFill xmlns:a14="http://schemas.microsoft.com/office/drawing/2010/main">
                <a:solidFill>
                  <a:srgbClr val="FFFFFF"/>
                </a:solidFill>
              </a14:hiddenFill>
            </a:ext>
          </a:extLst>
        </p:spPr>
      </p:pic>
      <p:sp>
        <p:nvSpPr>
          <p:cNvPr id="4099" name="Rectangle 6"/>
          <p:cNvSpPr>
            <a:spLocks noChangeArrowheads="1"/>
          </p:cNvSpPr>
          <p:nvPr/>
        </p:nvSpPr>
        <p:spPr bwMode="auto">
          <a:xfrm>
            <a:off x="457200" y="274638"/>
            <a:ext cx="82296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sz="1800">
                <a:solidFill>
                  <a:schemeClr val="tx2"/>
                </a:solidFill>
              </a:rPr>
              <a:t>The Hennenberg Cachets</a:t>
            </a:r>
          </a:p>
        </p:txBody>
      </p:sp>
      <p:sp>
        <p:nvSpPr>
          <p:cNvPr id="4100" name="Rectangle 7"/>
          <p:cNvSpPr>
            <a:spLocks noGrp="1" noChangeArrowheads="1"/>
          </p:cNvSpPr>
          <p:nvPr>
            <p:ph type="title"/>
          </p:nvPr>
        </p:nvSpPr>
        <p:spPr>
          <a:xfrm>
            <a:off x="457200" y="274638"/>
            <a:ext cx="8229600" cy="563562"/>
          </a:xfrm>
        </p:spPr>
        <p:txBody>
          <a:bodyPr/>
          <a:lstStyle/>
          <a:p>
            <a:pPr algn="l" eaLnBrk="1" hangingPunct="1"/>
            <a:endParaRPr lang="en-US" altLang="en-US" sz="4000" smtClean="0"/>
          </a:p>
        </p:txBody>
      </p:sp>
      <p:sp>
        <p:nvSpPr>
          <p:cNvPr id="4101" name="Text Box 8"/>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2</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31747" name="Picture 4" descr="130-29"/>
          <p:cNvPicPr>
            <a:picLocks noChangeAspect="1" noChangeArrowheads="1"/>
          </p:cNvPicPr>
          <p:nvPr>
            <p:ph idx="1"/>
          </p:nvPr>
        </p:nvPicPr>
        <p:blipFill>
          <a:blip r:embed="rId3">
            <a:extLst>
              <a:ext uri="{28A0092B-C50C-407E-A947-70E740481C1C}">
                <a14:useLocalDpi xmlns:a14="http://schemas.microsoft.com/office/drawing/2010/main" val="0"/>
              </a:ext>
            </a:extLst>
          </a:blip>
          <a:srcRect t="8719" b="21526"/>
          <a:stretch>
            <a:fillRect/>
          </a:stretch>
        </p:blipFill>
        <p:spPr>
          <a:xfrm>
            <a:off x="609600" y="1600200"/>
            <a:ext cx="7924800"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8"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29</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32771" name="Picture 4" descr="130-30"/>
          <p:cNvPicPr>
            <a:picLocks noChangeAspect="1" noChangeArrowheads="1"/>
          </p:cNvPicPr>
          <p:nvPr>
            <p:ph idx="1"/>
          </p:nvPr>
        </p:nvPicPr>
        <p:blipFill>
          <a:blip r:embed="rId3">
            <a:extLst>
              <a:ext uri="{28A0092B-C50C-407E-A947-70E740481C1C}">
                <a14:useLocalDpi xmlns:a14="http://schemas.microsoft.com/office/drawing/2010/main" val="0"/>
              </a:ext>
            </a:extLst>
          </a:blip>
          <a:srcRect l="970" t="9682" r="970" b="14059"/>
          <a:stretch>
            <a:fillRect/>
          </a:stretch>
        </p:blipFill>
        <p:spPr>
          <a:xfrm>
            <a:off x="609600" y="1516063"/>
            <a:ext cx="8001000" cy="4198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2"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30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33795" name="Picture 4" descr="130-31"/>
          <p:cNvPicPr>
            <a:picLocks noChangeAspect="1" noChangeArrowheads="1"/>
          </p:cNvPicPr>
          <p:nvPr>
            <p:ph idx="1"/>
          </p:nvPr>
        </p:nvPicPr>
        <p:blipFill>
          <a:blip r:embed="rId3">
            <a:extLst>
              <a:ext uri="{28A0092B-C50C-407E-A947-70E740481C1C}">
                <a14:useLocalDpi xmlns:a14="http://schemas.microsoft.com/office/drawing/2010/main" val="0"/>
              </a:ext>
            </a:extLst>
          </a:blip>
          <a:srcRect t="8714" r="970" b="12859"/>
          <a:stretch>
            <a:fillRect/>
          </a:stretch>
        </p:blipFill>
        <p:spPr>
          <a:xfrm>
            <a:off x="685800" y="13716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31</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34819" name="Picture 4" descr="130-32"/>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4654" t="4762" r="5693" b="2856"/>
          <a:stretch>
            <a:fillRect/>
          </a:stretch>
        </p:blipFill>
        <p:spPr>
          <a:xfrm>
            <a:off x="3505200" y="228600"/>
            <a:ext cx="4206875" cy="647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0"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32</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35843" name="Picture 4" descr="130-33"/>
          <p:cNvPicPr>
            <a:picLocks noChangeAspect="1" noChangeArrowheads="1"/>
          </p:cNvPicPr>
          <p:nvPr>
            <p:ph idx="1"/>
          </p:nvPr>
        </p:nvPicPr>
        <p:blipFill>
          <a:blip r:embed="rId3">
            <a:extLst>
              <a:ext uri="{28A0092B-C50C-407E-A947-70E740481C1C}">
                <a14:useLocalDpi xmlns:a14="http://schemas.microsoft.com/office/drawing/2010/main" val="0"/>
              </a:ext>
            </a:extLst>
          </a:blip>
          <a:srcRect t="13071" r="1942" b="11407"/>
          <a:stretch>
            <a:fillRect/>
          </a:stretch>
        </p:blipFill>
        <p:spPr>
          <a:xfrm>
            <a:off x="457200" y="1600200"/>
            <a:ext cx="8305800" cy="427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4"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33</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36867" name="Picture 4" descr="130-34"/>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8107" t="20726" r="9911" b="17183"/>
          <a:stretch>
            <a:fillRect/>
          </a:stretch>
        </p:blipFill>
        <p:spPr>
          <a:xfrm>
            <a:off x="762000" y="1600200"/>
            <a:ext cx="7696200" cy="3890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8"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34</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37891" name="Picture 4" descr="130-35"/>
          <p:cNvPicPr>
            <a:picLocks noChangeAspect="1" noChangeArrowheads="1"/>
          </p:cNvPicPr>
          <p:nvPr>
            <p:ph idx="1"/>
          </p:nvPr>
        </p:nvPicPr>
        <p:blipFill>
          <a:blip r:embed="rId3">
            <a:extLst>
              <a:ext uri="{28A0092B-C50C-407E-A947-70E740481C1C}">
                <a14:useLocalDpi xmlns:a14="http://schemas.microsoft.com/office/drawing/2010/main" val="0"/>
              </a:ext>
            </a:extLst>
          </a:blip>
          <a:srcRect l="970" t="8714" r="970" b="15764"/>
          <a:stretch>
            <a:fillRect/>
          </a:stretch>
        </p:blipFill>
        <p:spPr>
          <a:xfrm>
            <a:off x="609600" y="1447800"/>
            <a:ext cx="76962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2"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35</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38915" name="Picture 4" descr="130-36"/>
          <p:cNvPicPr>
            <a:picLocks noChangeAspect="1" noChangeArrowheads="1"/>
          </p:cNvPicPr>
          <p:nvPr>
            <p:ph idx="1"/>
          </p:nvPr>
        </p:nvPicPr>
        <p:blipFill>
          <a:blip r:embed="rId3">
            <a:extLst>
              <a:ext uri="{28A0092B-C50C-407E-A947-70E740481C1C}">
                <a14:useLocalDpi xmlns:a14="http://schemas.microsoft.com/office/drawing/2010/main" val="0"/>
              </a:ext>
            </a:extLst>
          </a:blip>
          <a:srcRect l="1819" t="13458" r="1819" b="9894"/>
          <a:stretch>
            <a:fillRect/>
          </a:stretch>
        </p:blipFill>
        <p:spPr>
          <a:xfrm>
            <a:off x="533400" y="1524000"/>
            <a:ext cx="8077200"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6"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36</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39939" name="Picture 4" descr="130-37"/>
          <p:cNvPicPr>
            <a:picLocks noChangeAspect="1" noChangeArrowheads="1"/>
          </p:cNvPicPr>
          <p:nvPr>
            <p:ph idx="1"/>
          </p:nvPr>
        </p:nvPicPr>
        <p:blipFill>
          <a:blip r:embed="rId3">
            <a:extLst>
              <a:ext uri="{28A0092B-C50C-407E-A947-70E740481C1C}">
                <a14:useLocalDpi xmlns:a14="http://schemas.microsoft.com/office/drawing/2010/main" val="0"/>
              </a:ext>
            </a:extLst>
          </a:blip>
          <a:srcRect t="10213" r="1942" b="12096"/>
          <a:stretch>
            <a:fillRect/>
          </a:stretch>
        </p:blipFill>
        <p:spPr>
          <a:xfrm>
            <a:off x="609600" y="1447800"/>
            <a:ext cx="79248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0"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37</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40963" name="Picture 4" descr="130-38"/>
          <p:cNvPicPr>
            <a:picLocks noChangeAspect="1" noChangeArrowheads="1"/>
          </p:cNvPicPr>
          <p:nvPr>
            <p:ph idx="1"/>
          </p:nvPr>
        </p:nvPicPr>
        <p:blipFill>
          <a:blip r:embed="rId3">
            <a:extLst>
              <a:ext uri="{28A0092B-C50C-407E-A947-70E740481C1C}">
                <a14:useLocalDpi xmlns:a14="http://schemas.microsoft.com/office/drawing/2010/main" val="0"/>
              </a:ext>
            </a:extLst>
          </a:blip>
          <a:srcRect l="4854" t="12013" r="10680" b="16454"/>
          <a:stretch>
            <a:fillRect/>
          </a:stretch>
        </p:blipFill>
        <p:spPr>
          <a:xfrm>
            <a:off x="838200" y="1752600"/>
            <a:ext cx="6629400"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4"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38</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5123" name="Picture 4" descr="130-3"/>
          <p:cNvPicPr>
            <a:picLocks noChangeAspect="1" noChangeArrowheads="1"/>
          </p:cNvPicPr>
          <p:nvPr>
            <p:ph idx="1"/>
          </p:nvPr>
        </p:nvPicPr>
        <p:blipFill>
          <a:blip r:embed="rId3">
            <a:extLst>
              <a:ext uri="{28A0092B-C50C-407E-A947-70E740481C1C}">
                <a14:useLocalDpi xmlns:a14="http://schemas.microsoft.com/office/drawing/2010/main" val="0"/>
              </a:ext>
            </a:extLst>
          </a:blip>
          <a:srcRect l="9091" t="14703" r="6061" b="14264"/>
          <a:stretch>
            <a:fillRect/>
          </a:stretch>
        </p:blipFill>
        <p:spPr>
          <a:xfrm>
            <a:off x="1295400" y="1600200"/>
            <a:ext cx="64008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3</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41987" name="Picture 4" descr="130-39"/>
          <p:cNvPicPr>
            <a:picLocks noChangeAspect="1" noChangeArrowheads="1"/>
          </p:cNvPicPr>
          <p:nvPr>
            <p:ph idx="1"/>
          </p:nvPr>
        </p:nvPicPr>
        <p:blipFill>
          <a:blip r:embed="rId3">
            <a:extLst>
              <a:ext uri="{28A0092B-C50C-407E-A947-70E740481C1C}">
                <a14:useLocalDpi xmlns:a14="http://schemas.microsoft.com/office/drawing/2010/main" val="0"/>
              </a:ext>
            </a:extLst>
          </a:blip>
          <a:srcRect l="5769" t="14479" r="9616" b="15018"/>
          <a:stretch>
            <a:fillRect/>
          </a:stretch>
        </p:blipFill>
        <p:spPr>
          <a:xfrm>
            <a:off x="1066800" y="1524000"/>
            <a:ext cx="6705600"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39</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43011" name="Picture 4" descr="130-40"/>
          <p:cNvPicPr>
            <a:picLocks noChangeAspect="1" noChangeArrowheads="1"/>
          </p:cNvPicPr>
          <p:nvPr>
            <p:ph idx="1"/>
          </p:nvPr>
        </p:nvPicPr>
        <p:blipFill>
          <a:blip r:embed="rId3">
            <a:extLst>
              <a:ext uri="{28A0092B-C50C-407E-A947-70E740481C1C}">
                <a14:useLocalDpi xmlns:a14="http://schemas.microsoft.com/office/drawing/2010/main" val="0"/>
              </a:ext>
            </a:extLst>
          </a:blip>
          <a:srcRect l="6604" t="9923" r="14151" b="15166"/>
          <a:stretch>
            <a:fillRect/>
          </a:stretch>
        </p:blipFill>
        <p:spPr>
          <a:xfrm>
            <a:off x="990600" y="1295400"/>
            <a:ext cx="7086600"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2"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40</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44035" name="Picture 4" descr="130-41"/>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7477" t="17331" r="7477" b="11360"/>
          <a:stretch>
            <a:fillRect/>
          </a:stretch>
        </p:blipFill>
        <p:spPr>
          <a:xfrm>
            <a:off x="762000" y="1676400"/>
            <a:ext cx="7620000" cy="4270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41</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45059" name="Picture 4" descr="130-42"/>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4587" t="19727" r="10092" b="8818"/>
          <a:stretch>
            <a:fillRect/>
          </a:stretch>
        </p:blipFill>
        <p:spPr>
          <a:xfrm>
            <a:off x="685800" y="1600200"/>
            <a:ext cx="7620000" cy="426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0"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42</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46083" name="Picture 4" descr="130-43"/>
          <p:cNvPicPr>
            <a:picLocks noChangeAspect="1" noChangeArrowheads="1"/>
          </p:cNvPicPr>
          <p:nvPr>
            <p:ph idx="1"/>
          </p:nvPr>
        </p:nvPicPr>
        <p:blipFill>
          <a:blip r:embed="rId3">
            <a:extLst>
              <a:ext uri="{28A0092B-C50C-407E-A947-70E740481C1C}">
                <a14:useLocalDpi xmlns:a14="http://schemas.microsoft.com/office/drawing/2010/main" val="0"/>
              </a:ext>
            </a:extLst>
          </a:blip>
          <a:srcRect l="8772" t="18922" r="18420" b="10199"/>
          <a:stretch>
            <a:fillRect/>
          </a:stretch>
        </p:blipFill>
        <p:spPr>
          <a:xfrm>
            <a:off x="609600" y="1066800"/>
            <a:ext cx="7924800" cy="515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43</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47107" name="Picture 4" descr="130-44"/>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6363" t="19431" r="10001" b="9459"/>
          <a:stretch>
            <a:fillRect/>
          </a:stretch>
        </p:blipFill>
        <p:spPr>
          <a:xfrm>
            <a:off x="762000" y="1447800"/>
            <a:ext cx="7696200" cy="4349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8"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44</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48131" name="Picture 4" descr="130-45"/>
          <p:cNvPicPr>
            <a:picLocks noChangeAspect="1" noChangeArrowheads="1"/>
          </p:cNvPicPr>
          <p:nvPr>
            <p:ph idx="1"/>
          </p:nvPr>
        </p:nvPicPr>
        <p:blipFill>
          <a:blip r:embed="rId3">
            <a:extLst>
              <a:ext uri="{28A0092B-C50C-407E-A947-70E740481C1C}">
                <a14:useLocalDpi xmlns:a14="http://schemas.microsoft.com/office/drawing/2010/main" val="0"/>
              </a:ext>
            </a:extLst>
          </a:blip>
          <a:srcRect l="7475" t="7002" r="14018" b="11786"/>
          <a:stretch>
            <a:fillRect/>
          </a:stretch>
        </p:blipFill>
        <p:spPr>
          <a:xfrm>
            <a:off x="990600" y="1143000"/>
            <a:ext cx="7086600" cy="4892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45</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49155" name="Picture 4" descr="130-46"/>
          <p:cNvPicPr>
            <a:picLocks noChangeAspect="1" noChangeArrowheads="1"/>
          </p:cNvPicPr>
          <p:nvPr>
            <p:ph idx="1"/>
          </p:nvPr>
        </p:nvPicPr>
        <p:blipFill>
          <a:blip r:embed="rId3">
            <a:extLst>
              <a:ext uri="{28A0092B-C50C-407E-A947-70E740481C1C}">
                <a14:useLocalDpi xmlns:a14="http://schemas.microsoft.com/office/drawing/2010/main" val="0"/>
              </a:ext>
            </a:extLst>
          </a:blip>
          <a:srcRect l="4425" t="13275" r="13274" b="23672"/>
          <a:stretch>
            <a:fillRect/>
          </a:stretch>
        </p:blipFill>
        <p:spPr>
          <a:xfrm>
            <a:off x="1066800" y="1447800"/>
            <a:ext cx="70866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6"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46</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sp>
        <p:nvSpPr>
          <p:cNvPr id="50179" name="Text Box 6"/>
          <p:cNvSpPr txBox="1">
            <a:spLocks noChangeArrowheads="1"/>
          </p:cNvSpPr>
          <p:nvPr/>
        </p:nvSpPr>
        <p:spPr bwMode="auto">
          <a:xfrm>
            <a:off x="457200" y="6172200"/>
            <a:ext cx="914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900"/>
              <a:t>Slide 47</a:t>
            </a:r>
          </a:p>
        </p:txBody>
      </p:sp>
      <p:pic>
        <p:nvPicPr>
          <p:cNvPr id="50180" name="Picture 8" descr="130-47"/>
          <p:cNvPicPr>
            <a:picLocks noChangeAspect="1" noChangeArrowheads="1"/>
          </p:cNvPicPr>
          <p:nvPr>
            <p:ph idx="1"/>
          </p:nvPr>
        </p:nvPicPr>
        <p:blipFill>
          <a:blip r:embed="rId3">
            <a:extLst>
              <a:ext uri="{28A0092B-C50C-407E-A947-70E740481C1C}">
                <a14:useLocalDpi xmlns:a14="http://schemas.microsoft.com/office/drawing/2010/main" val="0"/>
              </a:ext>
            </a:extLst>
          </a:blip>
          <a:srcRect t="1190"/>
          <a:stretch>
            <a:fillRect/>
          </a:stretch>
        </p:blipFill>
        <p:spPr>
          <a:xfrm>
            <a:off x="3733800" y="228600"/>
            <a:ext cx="4284663" cy="6324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51203" name="Picture 4" descr="130-48"/>
          <p:cNvPicPr>
            <a:picLocks noChangeAspect="1" noChangeArrowheads="1"/>
          </p:cNvPicPr>
          <p:nvPr>
            <p:ph idx="1"/>
          </p:nvPr>
        </p:nvPicPr>
        <p:blipFill>
          <a:blip r:embed="rId3">
            <a:extLst>
              <a:ext uri="{28A0092B-C50C-407E-A947-70E740481C1C}">
                <a14:useLocalDpi xmlns:a14="http://schemas.microsoft.com/office/drawing/2010/main" val="0"/>
              </a:ext>
            </a:extLst>
          </a:blip>
          <a:srcRect l="11880" r="17822"/>
          <a:stretch>
            <a:fillRect/>
          </a:stretch>
        </p:blipFill>
        <p:spPr>
          <a:xfrm>
            <a:off x="1981200" y="914400"/>
            <a:ext cx="5410200" cy="5332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4"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48</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6147" name="Picture 4" descr="130-4"/>
          <p:cNvPicPr>
            <a:picLocks noChangeAspect="1" noChangeArrowheads="1"/>
          </p:cNvPicPr>
          <p:nvPr>
            <p:ph idx="1"/>
          </p:nvPr>
        </p:nvPicPr>
        <p:blipFill>
          <a:blip r:embed="rId3">
            <a:extLst>
              <a:ext uri="{28A0092B-C50C-407E-A947-70E740481C1C}">
                <a14:useLocalDpi xmlns:a14="http://schemas.microsoft.com/office/drawing/2010/main" val="0"/>
              </a:ext>
            </a:extLst>
          </a:blip>
          <a:srcRect t="13547" r="2197" b="10341"/>
          <a:stretch>
            <a:fillRect/>
          </a:stretch>
        </p:blipFill>
        <p:spPr>
          <a:xfrm>
            <a:off x="990600" y="1752600"/>
            <a:ext cx="67818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4</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52227" name="Picture 4" descr="130-49"/>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914400"/>
            <a:ext cx="8458200" cy="5259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8"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49</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53251" name="Picture 4" descr="130-50"/>
          <p:cNvPicPr>
            <a:picLocks noChangeAspect="1" noChangeArrowheads="1"/>
          </p:cNvPicPr>
          <p:nvPr>
            <p:ph idx="1"/>
          </p:nvPr>
        </p:nvPicPr>
        <p:blipFill>
          <a:blip r:embed="rId3">
            <a:extLst>
              <a:ext uri="{28A0092B-C50C-407E-A947-70E740481C1C}">
                <a14:useLocalDpi xmlns:a14="http://schemas.microsoft.com/office/drawing/2010/main" val="0"/>
              </a:ext>
            </a:extLst>
          </a:blip>
          <a:srcRect t="6097"/>
          <a:stretch>
            <a:fillRect/>
          </a:stretch>
        </p:blipFill>
        <p:spPr>
          <a:xfrm>
            <a:off x="3352800" y="381000"/>
            <a:ext cx="4154488" cy="586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2"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50</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54275" name="Picture 4" descr="130-51"/>
          <p:cNvPicPr>
            <a:picLocks noChangeAspect="1" noChangeArrowheads="1"/>
          </p:cNvPicPr>
          <p:nvPr>
            <p:ph idx="1"/>
          </p:nvPr>
        </p:nvPicPr>
        <p:blipFill>
          <a:blip r:embed="rId3">
            <a:extLst>
              <a:ext uri="{28A0092B-C50C-407E-A947-70E740481C1C}">
                <a14:useLocalDpi xmlns:a14="http://schemas.microsoft.com/office/drawing/2010/main" val="0"/>
              </a:ext>
            </a:extLst>
          </a:blip>
          <a:srcRect t="8356"/>
          <a:stretch>
            <a:fillRect/>
          </a:stretch>
        </p:blipFill>
        <p:spPr>
          <a:xfrm>
            <a:off x="3581400" y="685800"/>
            <a:ext cx="390525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6"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51</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55299" name="Picture 4" descr="130-52"/>
          <p:cNvPicPr>
            <a:picLocks noChangeAspect="1" noChangeArrowheads="1"/>
          </p:cNvPicPr>
          <p:nvPr>
            <p:ph idx="1"/>
          </p:nvPr>
        </p:nvPicPr>
        <p:blipFill>
          <a:blip r:embed="rId3">
            <a:extLst>
              <a:ext uri="{28A0092B-C50C-407E-A947-70E740481C1C}">
                <a14:useLocalDpi xmlns:a14="http://schemas.microsoft.com/office/drawing/2010/main" val="0"/>
              </a:ext>
            </a:extLst>
          </a:blip>
          <a:srcRect t="3809" b="4813"/>
          <a:stretch>
            <a:fillRect/>
          </a:stretch>
        </p:blipFill>
        <p:spPr>
          <a:xfrm>
            <a:off x="3554413" y="457200"/>
            <a:ext cx="4319587"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0"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52</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56323" name="Picture 4" descr="130-53"/>
          <p:cNvPicPr>
            <a:picLocks noChangeAspect="1" noChangeArrowheads="1"/>
          </p:cNvPicPr>
          <p:nvPr>
            <p:ph idx="1"/>
          </p:nvPr>
        </p:nvPicPr>
        <p:blipFill>
          <a:blip r:embed="rId3">
            <a:extLst>
              <a:ext uri="{28A0092B-C50C-407E-A947-70E740481C1C}">
                <a14:useLocalDpi xmlns:a14="http://schemas.microsoft.com/office/drawing/2010/main" val="0"/>
              </a:ext>
            </a:extLst>
          </a:blip>
          <a:srcRect t="4501" b="3212"/>
          <a:stretch>
            <a:fillRect/>
          </a:stretch>
        </p:blipFill>
        <p:spPr>
          <a:xfrm>
            <a:off x="3505200" y="228600"/>
            <a:ext cx="4513263" cy="624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4"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53</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57347" name="Picture 4" descr="130-54"/>
          <p:cNvPicPr>
            <a:picLocks noChangeAspect="1" noChangeArrowheads="1"/>
          </p:cNvPicPr>
          <p:nvPr>
            <p:ph idx="1"/>
          </p:nvPr>
        </p:nvPicPr>
        <p:blipFill>
          <a:blip r:embed="rId3">
            <a:extLst>
              <a:ext uri="{28A0092B-C50C-407E-A947-70E740481C1C}">
                <a14:useLocalDpi xmlns:a14="http://schemas.microsoft.com/office/drawing/2010/main" val="0"/>
              </a:ext>
            </a:extLst>
          </a:blip>
          <a:srcRect l="7547" t="9056" r="5661" b="17554"/>
          <a:stretch>
            <a:fillRect/>
          </a:stretch>
        </p:blipFill>
        <p:spPr>
          <a:xfrm>
            <a:off x="762000" y="1447800"/>
            <a:ext cx="7696200" cy="4349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54</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58371" name="Picture 4" descr="130-55"/>
          <p:cNvPicPr>
            <a:picLocks noChangeAspect="1" noChangeArrowheads="1"/>
          </p:cNvPicPr>
          <p:nvPr>
            <p:ph idx="1"/>
          </p:nvPr>
        </p:nvPicPr>
        <p:blipFill>
          <a:blip r:embed="rId3">
            <a:extLst>
              <a:ext uri="{28A0092B-C50C-407E-A947-70E740481C1C}">
                <a14:useLocalDpi xmlns:a14="http://schemas.microsoft.com/office/drawing/2010/main" val="0"/>
              </a:ext>
            </a:extLst>
          </a:blip>
          <a:srcRect l="7845" t="4982" r="8823" b="6999"/>
          <a:stretch>
            <a:fillRect/>
          </a:stretch>
        </p:blipFill>
        <p:spPr>
          <a:xfrm>
            <a:off x="1143000" y="1066800"/>
            <a:ext cx="7086600" cy="5002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2"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55</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59395" name="Picture 4" descr="130-56"/>
          <p:cNvPicPr>
            <a:picLocks noChangeAspect="1" noChangeArrowheads="1"/>
          </p:cNvPicPr>
          <p:nvPr>
            <p:ph idx="1"/>
          </p:nvPr>
        </p:nvPicPr>
        <p:blipFill>
          <a:blip r:embed="rId3">
            <a:extLst>
              <a:ext uri="{28A0092B-C50C-407E-A947-70E740481C1C}">
                <a14:useLocalDpi xmlns:a14="http://schemas.microsoft.com/office/drawing/2010/main" val="0"/>
              </a:ext>
            </a:extLst>
          </a:blip>
          <a:srcRect l="952" t="13625" r="952" b="8934"/>
          <a:stretch>
            <a:fillRect/>
          </a:stretch>
        </p:blipFill>
        <p:spPr>
          <a:xfrm>
            <a:off x="609600" y="1676400"/>
            <a:ext cx="7848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6"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56</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60419" name="Picture 4" descr="130-57"/>
          <p:cNvPicPr>
            <a:picLocks noChangeAspect="1" noChangeArrowheads="1"/>
          </p:cNvPicPr>
          <p:nvPr>
            <p:ph idx="1"/>
          </p:nvPr>
        </p:nvPicPr>
        <p:blipFill>
          <a:blip r:embed="rId3">
            <a:extLst>
              <a:ext uri="{28A0092B-C50C-407E-A947-70E740481C1C}">
                <a14:useLocalDpi xmlns:a14="http://schemas.microsoft.com/office/drawing/2010/main" val="0"/>
              </a:ext>
            </a:extLst>
          </a:blip>
          <a:srcRect t="13892" r="952" b="7747"/>
          <a:stretch>
            <a:fillRect/>
          </a:stretch>
        </p:blipFill>
        <p:spPr>
          <a:xfrm>
            <a:off x="533400" y="1524000"/>
            <a:ext cx="79248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0"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57</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61443" name="Picture 4" descr="130-58"/>
          <p:cNvPicPr>
            <a:picLocks noChangeAspect="1" noChangeArrowheads="1"/>
          </p:cNvPicPr>
          <p:nvPr>
            <p:ph idx="1"/>
          </p:nvPr>
        </p:nvPicPr>
        <p:blipFill>
          <a:blip r:embed="rId3">
            <a:extLst>
              <a:ext uri="{28A0092B-C50C-407E-A947-70E740481C1C}">
                <a14:useLocalDpi xmlns:a14="http://schemas.microsoft.com/office/drawing/2010/main" val="0"/>
              </a:ext>
            </a:extLst>
          </a:blip>
          <a:srcRect l="5826" t="8374" r="6796" b="17624"/>
          <a:stretch>
            <a:fillRect/>
          </a:stretch>
        </p:blipFill>
        <p:spPr>
          <a:xfrm>
            <a:off x="914400" y="1447800"/>
            <a:ext cx="7467600" cy="423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4"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58</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7171" name="Picture 4" descr="130-5"/>
          <p:cNvPicPr>
            <a:picLocks noChangeAspect="1" noChangeArrowheads="1"/>
          </p:cNvPicPr>
          <p:nvPr>
            <p:ph idx="1"/>
          </p:nvPr>
        </p:nvPicPr>
        <p:blipFill>
          <a:blip r:embed="rId3">
            <a:extLst>
              <a:ext uri="{28A0092B-C50C-407E-A947-70E740481C1C}">
                <a14:useLocalDpi xmlns:a14="http://schemas.microsoft.com/office/drawing/2010/main" val="0"/>
              </a:ext>
            </a:extLst>
          </a:blip>
          <a:srcRect l="10101" t="9224" r="7071" b="19020"/>
          <a:stretch>
            <a:fillRect/>
          </a:stretch>
        </p:blipFill>
        <p:spPr>
          <a:xfrm>
            <a:off x="1219200" y="1600200"/>
            <a:ext cx="62484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5</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62467" name="Picture 4" descr="130-59"/>
          <p:cNvPicPr>
            <a:picLocks noChangeAspect="1" noChangeArrowheads="1"/>
          </p:cNvPicPr>
          <p:nvPr>
            <p:ph idx="1"/>
          </p:nvPr>
        </p:nvPicPr>
        <p:blipFill>
          <a:blip r:embed="rId3">
            <a:extLst>
              <a:ext uri="{28A0092B-C50C-407E-A947-70E740481C1C}">
                <a14:useLocalDpi xmlns:a14="http://schemas.microsoft.com/office/drawing/2010/main" val="0"/>
              </a:ext>
            </a:extLst>
          </a:blip>
          <a:srcRect l="6604" t="12701" r="6604" b="15320"/>
          <a:stretch>
            <a:fillRect/>
          </a:stretch>
        </p:blipFill>
        <p:spPr>
          <a:xfrm>
            <a:off x="990600" y="1524000"/>
            <a:ext cx="7391400" cy="409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8"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59</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63491" name="Picture 4" descr="130-60"/>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7339" t="14192" r="7339" b="15625"/>
          <a:stretch>
            <a:fillRect/>
          </a:stretch>
        </p:blipFill>
        <p:spPr>
          <a:xfrm>
            <a:off x="685800" y="1600200"/>
            <a:ext cx="7772400" cy="4262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2"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60</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64515" name="Picture 4" descr="130-61"/>
          <p:cNvPicPr>
            <a:picLocks noChangeAspect="1" noChangeArrowheads="1"/>
          </p:cNvPicPr>
          <p:nvPr>
            <p:ph idx="1"/>
          </p:nvPr>
        </p:nvPicPr>
        <p:blipFill>
          <a:blip r:embed="rId3">
            <a:extLst>
              <a:ext uri="{28A0092B-C50C-407E-A947-70E740481C1C}">
                <a14:useLocalDpi xmlns:a14="http://schemas.microsoft.com/office/drawing/2010/main" val="0"/>
              </a:ext>
            </a:extLst>
          </a:blip>
          <a:srcRect t="12628" r="2803" b="11781"/>
          <a:stretch>
            <a:fillRect/>
          </a:stretch>
        </p:blipFill>
        <p:spPr>
          <a:xfrm>
            <a:off x="609600" y="1752600"/>
            <a:ext cx="7924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6"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61</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65539" name="Picture 4" descr="130-62"/>
          <p:cNvPicPr>
            <a:picLocks noChangeAspect="1" noChangeArrowheads="1"/>
          </p:cNvPicPr>
          <p:nvPr>
            <p:ph idx="1"/>
          </p:nvPr>
        </p:nvPicPr>
        <p:blipFill>
          <a:blip r:embed="rId3">
            <a:extLst>
              <a:ext uri="{28A0092B-C50C-407E-A947-70E740481C1C}">
                <a14:useLocalDpi xmlns:a14="http://schemas.microsoft.com/office/drawing/2010/main" val="0"/>
              </a:ext>
            </a:extLst>
          </a:blip>
          <a:srcRect l="7071" t="13696" r="8081" b="13759"/>
          <a:stretch>
            <a:fillRect/>
          </a:stretch>
        </p:blipFill>
        <p:spPr>
          <a:xfrm>
            <a:off x="914400" y="1295400"/>
            <a:ext cx="7543800" cy="431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62</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66563" name="Picture 4" descr="130-63"/>
          <p:cNvPicPr>
            <a:picLocks noChangeAspect="1" noChangeArrowheads="1"/>
          </p:cNvPicPr>
          <p:nvPr>
            <p:ph idx="1"/>
          </p:nvPr>
        </p:nvPicPr>
        <p:blipFill>
          <a:blip r:embed="rId3">
            <a:extLst>
              <a:ext uri="{28A0092B-C50C-407E-A947-70E740481C1C}">
                <a14:useLocalDpi xmlns:a14="http://schemas.microsoft.com/office/drawing/2010/main" val="0"/>
              </a:ext>
            </a:extLst>
          </a:blip>
          <a:srcRect t="12560" r="1923" b="11182"/>
          <a:stretch>
            <a:fillRect/>
          </a:stretch>
        </p:blipFill>
        <p:spPr>
          <a:xfrm>
            <a:off x="762000" y="1524000"/>
            <a:ext cx="77724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4"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63</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67587" name="Picture 4" descr="130-64"/>
          <p:cNvPicPr>
            <a:picLocks noChangeAspect="1" noChangeArrowheads="1"/>
          </p:cNvPicPr>
          <p:nvPr>
            <p:ph idx="1"/>
          </p:nvPr>
        </p:nvPicPr>
        <p:blipFill>
          <a:blip r:embed="rId3">
            <a:extLst>
              <a:ext uri="{28A0092B-C50C-407E-A947-70E740481C1C}">
                <a14:useLocalDpi xmlns:a14="http://schemas.microsoft.com/office/drawing/2010/main" val="0"/>
              </a:ext>
            </a:extLst>
          </a:blip>
          <a:srcRect t="12823" r="1852" b="11981"/>
          <a:stretch>
            <a:fillRect/>
          </a:stretch>
        </p:blipFill>
        <p:spPr>
          <a:xfrm>
            <a:off x="457200" y="1524000"/>
            <a:ext cx="8077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8"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64</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68611" name="Picture 4" descr="130-65"/>
          <p:cNvPicPr>
            <a:picLocks noChangeAspect="1" noChangeArrowheads="1"/>
          </p:cNvPicPr>
          <p:nvPr>
            <p:ph idx="1"/>
          </p:nvPr>
        </p:nvPicPr>
        <p:blipFill>
          <a:blip r:embed="rId3">
            <a:extLst>
              <a:ext uri="{28A0092B-C50C-407E-A947-70E740481C1C}">
                <a14:useLocalDpi xmlns:a14="http://schemas.microsoft.com/office/drawing/2010/main" val="0"/>
              </a:ext>
            </a:extLst>
          </a:blip>
          <a:srcRect l="5556" t="9856" r="9259" b="18213"/>
          <a:stretch>
            <a:fillRect/>
          </a:stretch>
        </p:blipFill>
        <p:spPr>
          <a:xfrm>
            <a:off x="990600" y="1600200"/>
            <a:ext cx="70104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2"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65</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69635" name="Picture 4" descr="130-66"/>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10185" t="14360" r="17592" b="16296"/>
          <a:stretch>
            <a:fillRect/>
          </a:stretch>
        </p:blipFill>
        <p:spPr>
          <a:xfrm>
            <a:off x="990600" y="1066800"/>
            <a:ext cx="7162800" cy="459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6"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66</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70659" name="Picture 4" descr="130-67"/>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10280" t="8389" r="13084" b="11914"/>
          <a:stretch>
            <a:fillRect/>
          </a:stretch>
        </p:blipFill>
        <p:spPr>
          <a:xfrm>
            <a:off x="1066800" y="1219200"/>
            <a:ext cx="7010400" cy="4873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0"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67</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71683" name="Picture 4" descr="130-68"/>
          <p:cNvPicPr>
            <a:picLocks noChangeAspect="1" noChangeArrowheads="1"/>
          </p:cNvPicPr>
          <p:nvPr>
            <p:ph idx="1"/>
          </p:nvPr>
        </p:nvPicPr>
        <p:blipFill>
          <a:blip r:embed="rId3">
            <a:extLst>
              <a:ext uri="{28A0092B-C50C-407E-A947-70E740481C1C}">
                <a14:useLocalDpi xmlns:a14="http://schemas.microsoft.com/office/drawing/2010/main" val="0"/>
              </a:ext>
            </a:extLst>
          </a:blip>
          <a:srcRect l="10001" t="16652" r="18182" b="13544"/>
          <a:stretch>
            <a:fillRect/>
          </a:stretch>
        </p:blipFill>
        <p:spPr>
          <a:xfrm>
            <a:off x="990600" y="1143000"/>
            <a:ext cx="7239000" cy="467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4"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68</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8195" name="Picture 4" descr="130-6"/>
          <p:cNvPicPr>
            <a:picLocks noChangeAspect="1" noChangeArrowheads="1"/>
          </p:cNvPicPr>
          <p:nvPr>
            <p:ph idx="1"/>
          </p:nvPr>
        </p:nvPicPr>
        <p:blipFill>
          <a:blip r:embed="rId3">
            <a:extLst>
              <a:ext uri="{28A0092B-C50C-407E-A947-70E740481C1C}">
                <a14:useLocalDpi xmlns:a14="http://schemas.microsoft.com/office/drawing/2010/main" val="0"/>
              </a:ext>
            </a:extLst>
          </a:blip>
          <a:srcRect t="10606" r="1942" b="13637"/>
          <a:stretch>
            <a:fillRect/>
          </a:stretch>
        </p:blipFill>
        <p:spPr>
          <a:xfrm>
            <a:off x="762000" y="1524000"/>
            <a:ext cx="76962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6</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72707" name="Picture 4" descr="130-69"/>
          <p:cNvPicPr>
            <a:picLocks noChangeAspect="1" noChangeArrowheads="1"/>
          </p:cNvPicPr>
          <p:nvPr>
            <p:ph idx="1"/>
          </p:nvPr>
        </p:nvPicPr>
        <p:blipFill>
          <a:blip r:embed="rId3">
            <a:extLst>
              <a:ext uri="{28A0092B-C50C-407E-A947-70E740481C1C}">
                <a14:useLocalDpi xmlns:a14="http://schemas.microsoft.com/office/drawing/2010/main" val="0"/>
              </a:ext>
            </a:extLst>
          </a:blip>
          <a:srcRect t="10878" b="19313"/>
          <a:stretch>
            <a:fillRect/>
          </a:stretch>
        </p:blipFill>
        <p:spPr>
          <a:xfrm>
            <a:off x="457200" y="1600200"/>
            <a:ext cx="82296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8"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69</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73731" name="Picture 4" descr="130-70"/>
          <p:cNvPicPr>
            <a:picLocks noChangeAspect="1" noChangeArrowheads="1"/>
          </p:cNvPicPr>
          <p:nvPr>
            <p:ph idx="1"/>
          </p:nvPr>
        </p:nvPicPr>
        <p:blipFill>
          <a:blip r:embed="rId3">
            <a:extLst>
              <a:ext uri="{28A0092B-C50C-407E-A947-70E740481C1C}">
                <a14:useLocalDpi xmlns:a14="http://schemas.microsoft.com/office/drawing/2010/main" val="0"/>
              </a:ext>
            </a:extLst>
          </a:blip>
          <a:srcRect l="3479" t="12184" r="5217" b="16174"/>
          <a:stretch>
            <a:fillRect/>
          </a:stretch>
        </p:blipFill>
        <p:spPr>
          <a:xfrm>
            <a:off x="533400" y="1524000"/>
            <a:ext cx="80010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2"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70</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74755" name="Picture 4" descr="130-71"/>
          <p:cNvPicPr>
            <a:picLocks noChangeAspect="1" noChangeArrowheads="1"/>
          </p:cNvPicPr>
          <p:nvPr>
            <p:ph idx="1"/>
          </p:nvPr>
        </p:nvPicPr>
        <p:blipFill>
          <a:blip r:embed="rId3">
            <a:extLst>
              <a:ext uri="{28A0092B-C50C-407E-A947-70E740481C1C}">
                <a14:useLocalDpi xmlns:a14="http://schemas.microsoft.com/office/drawing/2010/main" val="0"/>
              </a:ext>
            </a:extLst>
          </a:blip>
          <a:srcRect l="2632" t="13704" r="5263" b="15533"/>
          <a:stretch>
            <a:fillRect/>
          </a:stretch>
        </p:blipFill>
        <p:spPr>
          <a:xfrm>
            <a:off x="609600" y="1676400"/>
            <a:ext cx="7924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6"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71</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75779" name="Picture 4" descr="130-72"/>
          <p:cNvPicPr>
            <a:picLocks noChangeAspect="1" noChangeArrowheads="1"/>
          </p:cNvPicPr>
          <p:nvPr>
            <p:ph idx="1"/>
          </p:nvPr>
        </p:nvPicPr>
        <p:blipFill>
          <a:blip r:embed="rId3">
            <a:extLst>
              <a:ext uri="{28A0092B-C50C-407E-A947-70E740481C1C}">
                <a14:useLocalDpi xmlns:a14="http://schemas.microsoft.com/office/drawing/2010/main" val="0"/>
              </a:ext>
            </a:extLst>
          </a:blip>
          <a:srcRect l="3636" t="15283" r="5455" b="13544"/>
          <a:stretch>
            <a:fillRect/>
          </a:stretch>
        </p:blipFill>
        <p:spPr>
          <a:xfrm>
            <a:off x="838200" y="1676400"/>
            <a:ext cx="76200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80"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72</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sp>
        <p:nvSpPr>
          <p:cNvPr id="76803" name="Text Box 7"/>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73</a:t>
            </a:r>
          </a:p>
        </p:txBody>
      </p:sp>
      <p:pic>
        <p:nvPicPr>
          <p:cNvPr id="76804" name="Picture 8" descr="130-73"/>
          <p:cNvPicPr>
            <a:picLocks noChangeAspect="1" noChangeArrowheads="1"/>
          </p:cNvPicPr>
          <p:nvPr>
            <p:ph idx="1"/>
          </p:nvPr>
        </p:nvPicPr>
        <p:blipFill>
          <a:blip r:embed="rId3">
            <a:extLst>
              <a:ext uri="{28A0092B-C50C-407E-A947-70E740481C1C}">
                <a14:useLocalDpi xmlns:a14="http://schemas.microsoft.com/office/drawing/2010/main" val="0"/>
              </a:ext>
            </a:extLst>
          </a:blip>
          <a:srcRect b="5084"/>
          <a:stretch>
            <a:fillRect/>
          </a:stretch>
        </p:blipFill>
        <p:spPr>
          <a:xfrm>
            <a:off x="4114800" y="304800"/>
            <a:ext cx="4368800" cy="624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77827" name="Picture 4" descr="130-74"/>
          <p:cNvPicPr>
            <a:picLocks noChangeAspect="1" noChangeArrowheads="1"/>
          </p:cNvPicPr>
          <p:nvPr>
            <p:ph idx="1"/>
          </p:nvPr>
        </p:nvPicPr>
        <p:blipFill>
          <a:blip r:embed="rId3" cstate="print">
            <a:extLst>
              <a:ext uri="{28A0092B-C50C-407E-A947-70E740481C1C}">
                <a14:useLocalDpi xmlns:a14="http://schemas.microsoft.com/office/drawing/2010/main" val="0"/>
              </a:ext>
            </a:extLst>
          </a:blip>
          <a:srcRect l="7692" t="11601" r="6731" b="16457"/>
          <a:stretch>
            <a:fillRect/>
          </a:stretch>
        </p:blipFill>
        <p:spPr>
          <a:xfrm>
            <a:off x="533400" y="1447800"/>
            <a:ext cx="8001000" cy="4494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28" name="Text Box 6"/>
          <p:cNvSpPr txBox="1">
            <a:spLocks noChangeArrowheads="1"/>
          </p:cNvSpPr>
          <p:nvPr/>
        </p:nvSpPr>
        <p:spPr bwMode="auto">
          <a:xfrm>
            <a:off x="457200" y="6172200"/>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200"/>
              <a:t>74</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9219" name="Picture 4" descr="130-7"/>
          <p:cNvPicPr>
            <a:picLocks noChangeAspect="1" noChangeArrowheads="1"/>
          </p:cNvPicPr>
          <p:nvPr>
            <p:ph idx="1"/>
          </p:nvPr>
        </p:nvPicPr>
        <p:blipFill>
          <a:blip r:embed="rId3">
            <a:extLst>
              <a:ext uri="{28A0092B-C50C-407E-A947-70E740481C1C}">
                <a14:useLocalDpi xmlns:a14="http://schemas.microsoft.com/office/drawing/2010/main" val="0"/>
              </a:ext>
            </a:extLst>
          </a:blip>
          <a:srcRect t="9914" b="11549"/>
          <a:stretch>
            <a:fillRect/>
          </a:stretch>
        </p:blipFill>
        <p:spPr>
          <a:xfrm>
            <a:off x="914400" y="1600200"/>
            <a:ext cx="73914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7</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792162"/>
          </a:xfrm>
        </p:spPr>
        <p:txBody>
          <a:bodyPr/>
          <a:lstStyle/>
          <a:p>
            <a:pPr algn="l" eaLnBrk="1" hangingPunct="1"/>
            <a:r>
              <a:rPr lang="en-US" altLang="en-US" sz="1800" smtClean="0"/>
              <a:t>The Hennenberg Cachets</a:t>
            </a:r>
          </a:p>
        </p:txBody>
      </p:sp>
      <p:pic>
        <p:nvPicPr>
          <p:cNvPr id="10243" name="Picture 4" descr="130-8"/>
          <p:cNvPicPr>
            <a:picLocks noChangeAspect="1" noChangeArrowheads="1"/>
          </p:cNvPicPr>
          <p:nvPr>
            <p:ph idx="1"/>
          </p:nvPr>
        </p:nvPicPr>
        <p:blipFill>
          <a:blip r:embed="rId3">
            <a:extLst>
              <a:ext uri="{28A0092B-C50C-407E-A947-70E740481C1C}">
                <a14:useLocalDpi xmlns:a14="http://schemas.microsoft.com/office/drawing/2010/main" val="0"/>
              </a:ext>
            </a:extLst>
          </a:blip>
          <a:srcRect l="7143" t="8238" r="8163" b="10846"/>
          <a:stretch>
            <a:fillRect/>
          </a:stretch>
        </p:blipFill>
        <p:spPr>
          <a:xfrm>
            <a:off x="1447800" y="1524000"/>
            <a:ext cx="63246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Text Box 6"/>
          <p:cNvSpPr txBox="1">
            <a:spLocks noChangeArrowheads="1"/>
          </p:cNvSpPr>
          <p:nvPr/>
        </p:nvSpPr>
        <p:spPr bwMode="auto">
          <a:xfrm>
            <a:off x="4572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1400"/>
              <a:t>Slide 8</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TotalTime>
  <Words>653</Words>
  <Application>Microsoft Office PowerPoint</Application>
  <PresentationFormat>On-screen Show (4:3)</PresentationFormat>
  <Paragraphs>304</Paragraphs>
  <Slides>75</Slides>
  <Notes>74</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75</vt:i4>
      </vt:variant>
    </vt:vector>
  </HeadingPairs>
  <TitlesOfParts>
    <vt:vector size="77" baseType="lpstr">
      <vt:lpstr>Arial</vt:lpstr>
      <vt:lpstr>Default Design</vt:lpstr>
      <vt:lpstr>THE HENNENBERG CACHETS</vt:lpstr>
      <vt:lpstr>The Hennenberg Cachets</vt:lpstr>
      <vt:lpstr>PowerPoint Presentation</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lpstr>The Hennenberg Cachets</vt:lpstr>
    </vt:vector>
  </TitlesOfParts>
  <Company>Hy-Ko Products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Hennenberg Cachets</dc:title>
  <dc:creator>vgalecki</dc:creator>
  <cp:lastModifiedBy>Vicki Galecki</cp:lastModifiedBy>
  <cp:revision>12</cp:revision>
  <dcterms:created xsi:type="dcterms:W3CDTF">2010-03-10T15:44:06Z</dcterms:created>
  <dcterms:modified xsi:type="dcterms:W3CDTF">2014-10-09T21:46:39Z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