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9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0" r:id="rId14"/>
    <p:sldId id="257" r:id="rId15"/>
    <p:sldId id="25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16D1BA-5054-437C-96D4-711DA67108D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DF2D20-5BB7-4A4B-B90B-2B8384B3EDD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D1BA-5054-437C-96D4-711DA67108D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2D20-5BB7-4A4B-B90B-2B8384B3EDD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D1BA-5054-437C-96D4-711DA67108D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2D20-5BB7-4A4B-B90B-2B8384B3EDD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D1BA-5054-437C-96D4-711DA67108D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2D20-5BB7-4A4B-B90B-2B8384B3EDD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D1BA-5054-437C-96D4-711DA67108D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2D20-5BB7-4A4B-B90B-2B8384B3ED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D1BA-5054-437C-96D4-711DA67108D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2D20-5BB7-4A4B-B90B-2B8384B3ED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D1BA-5054-437C-96D4-711DA67108D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2D20-5BB7-4A4B-B90B-2B8384B3EDD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D1BA-5054-437C-96D4-711DA67108D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2D20-5BB7-4A4B-B90B-2B8384B3EDD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D1BA-5054-437C-96D4-711DA67108D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2D20-5BB7-4A4B-B90B-2B8384B3E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D1BA-5054-437C-96D4-711DA67108D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2D20-5BB7-4A4B-B90B-2B8384B3E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D1BA-5054-437C-96D4-711DA67108D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2D20-5BB7-4A4B-B90B-2B8384B3E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16D1BA-5054-437C-96D4-711DA67108D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DF2D20-5BB7-4A4B-B90B-2B8384B3ED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Israel Celebrates Holidays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Alan Barasch</a:t>
            </a:r>
          </a:p>
          <a:p>
            <a:r>
              <a:rPr lang="en-US" dirty="0" smtClean="0"/>
              <a:t>Saint Louis, Missouri</a:t>
            </a:r>
          </a:p>
          <a:p>
            <a:r>
              <a:rPr lang="en-US" dirty="0" smtClean="0"/>
              <a:t>15 November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Bishvat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3320778" cy="2133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599"/>
            <a:ext cx="3581400" cy="298052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43400"/>
            <a:ext cx="3581400" cy="2363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5334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year for Trees – Support reforestation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33600"/>
            <a:ext cx="5334000" cy="4472955"/>
          </a:xfrm>
        </p:spPr>
      </p:pic>
      <p:sp>
        <p:nvSpPr>
          <p:cNvPr id="3" name="TextBox 2"/>
          <p:cNvSpPr txBox="1"/>
          <p:nvPr/>
        </p:nvSpPr>
        <p:spPr>
          <a:xfrm>
            <a:off x="304800" y="22860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 from Book of Esther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Dress in costumes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Eat </a:t>
            </a:r>
            <a:r>
              <a:rPr lang="en-US" dirty="0" err="1" smtClean="0"/>
              <a:t>Hamentashen</a:t>
            </a:r>
            <a:r>
              <a:rPr lang="en-US" dirty="0" smtClean="0"/>
              <a:t> (three cornered cookies)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Celebrate triumph over the evil Haman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noise to blot out name of Haman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Tish</a:t>
            </a:r>
            <a:r>
              <a:rPr lang="en-US" dirty="0" smtClean="0"/>
              <a:t> </a:t>
            </a:r>
            <a:r>
              <a:rPr lang="en-US" dirty="0" err="1" smtClean="0"/>
              <a:t>B’Av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09800"/>
            <a:ext cx="3124200" cy="3877056"/>
          </a:xfrm>
        </p:spPr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Day of Av</a:t>
            </a:r>
          </a:p>
          <a:p>
            <a:pPr lvl="1"/>
            <a:r>
              <a:rPr lang="en-US" sz="1800" dirty="0" smtClean="0"/>
              <a:t>First Temple destroyed</a:t>
            </a:r>
          </a:p>
          <a:p>
            <a:pPr lvl="1"/>
            <a:r>
              <a:rPr lang="en-US" sz="1800" dirty="0" smtClean="0"/>
              <a:t>Second Temple destroyed</a:t>
            </a:r>
          </a:p>
          <a:p>
            <a:pPr lvl="1"/>
            <a:r>
              <a:rPr lang="en-US" sz="1800" dirty="0" smtClean="0"/>
              <a:t>Expulsion from England 1290</a:t>
            </a:r>
          </a:p>
          <a:p>
            <a:pPr lvl="1"/>
            <a:r>
              <a:rPr lang="en-US" sz="1800" dirty="0" smtClean="0"/>
              <a:t>Expulsion from Spain 1492</a:t>
            </a:r>
          </a:p>
          <a:p>
            <a:r>
              <a:rPr lang="en-US" sz="2000" dirty="0" smtClean="0"/>
              <a:t>Read from Lamentations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09800"/>
            <a:ext cx="5109757" cy="2667000"/>
          </a:xfrm>
        </p:spPr>
      </p:pic>
    </p:spTree>
    <p:extLst>
      <p:ext uri="{BB962C8B-B14F-4D97-AF65-F5344CB8AC3E}">
        <p14:creationId xmlns:p14="http://schemas.microsoft.com/office/powerpoint/2010/main" val="4226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Israeli Holidays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   </a:t>
            </a:r>
            <a:r>
              <a:rPr lang="en-US" dirty="0"/>
              <a:t>Yom </a:t>
            </a:r>
            <a:r>
              <a:rPr lang="en-US" dirty="0" err="1"/>
              <a:t>HaShoah</a:t>
            </a:r>
            <a:r>
              <a:rPr lang="en-US" dirty="0"/>
              <a:t>: Holocaust Remembrance Day</a:t>
            </a:r>
          </a:p>
          <a:p>
            <a:r>
              <a:rPr lang="en-US" dirty="0"/>
              <a:t>    Yom </a:t>
            </a:r>
            <a:r>
              <a:rPr lang="en-US" dirty="0" err="1"/>
              <a:t>Hazikaron</a:t>
            </a:r>
            <a:r>
              <a:rPr lang="en-US" dirty="0"/>
              <a:t>: Memorial Day</a:t>
            </a:r>
          </a:p>
          <a:p>
            <a:r>
              <a:rPr lang="en-US" dirty="0"/>
              <a:t>    Yom </a:t>
            </a:r>
            <a:r>
              <a:rPr lang="en-US" dirty="0" err="1"/>
              <a:t>Ha'atzmaut</a:t>
            </a:r>
            <a:r>
              <a:rPr lang="en-US" dirty="0"/>
              <a:t>: Israel Independence Day</a:t>
            </a:r>
          </a:p>
          <a:p>
            <a:r>
              <a:rPr lang="en-US" dirty="0"/>
              <a:t>    Yom </a:t>
            </a:r>
            <a:r>
              <a:rPr lang="en-US" dirty="0" err="1"/>
              <a:t>Yerushalayim</a:t>
            </a:r>
            <a:r>
              <a:rPr lang="en-US" dirty="0"/>
              <a:t>: Jerusalem Day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396725"/>
            <a:ext cx="4038600" cy="3156217"/>
          </a:xfrm>
        </p:spPr>
      </p:pic>
    </p:spTree>
    <p:extLst>
      <p:ext uri="{BB962C8B-B14F-4D97-AF65-F5344CB8AC3E}">
        <p14:creationId xmlns:p14="http://schemas.microsoft.com/office/powerpoint/2010/main" val="18490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66831"/>
            <a:ext cx="3962400" cy="4040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7617310" cy="95384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Holocaust Remembrance Day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80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3485"/>
            <a:ext cx="2895600" cy="3807092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Yahrzeit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Remember loved Ones on Anniversary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99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Alan Barasch</a:t>
            </a:r>
          </a:p>
          <a:p>
            <a:r>
              <a:rPr lang="en-US" dirty="0" smtClean="0"/>
              <a:t>Saint Louis, Missouri</a:t>
            </a:r>
          </a:p>
          <a:p>
            <a:r>
              <a:rPr lang="en-US" dirty="0" smtClean="0"/>
              <a:t>15 November 2013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ALAN@STLCYBERJEW.COM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Holidays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Rosh Hashanah – New Year</a:t>
            </a:r>
          </a:p>
          <a:p>
            <a:r>
              <a:rPr lang="en-US" dirty="0" smtClean="0"/>
              <a:t>Yom Kippur – Day of Atonement</a:t>
            </a:r>
          </a:p>
          <a:p>
            <a:r>
              <a:rPr lang="en-US" dirty="0" smtClean="0"/>
              <a:t>Sukkot – Harvest Festival</a:t>
            </a:r>
          </a:p>
          <a:p>
            <a:r>
              <a:rPr lang="en-US" dirty="0" err="1"/>
              <a:t>Simchat</a:t>
            </a:r>
            <a:r>
              <a:rPr lang="en-US" dirty="0"/>
              <a:t> </a:t>
            </a:r>
            <a:r>
              <a:rPr lang="en-US" dirty="0" smtClean="0"/>
              <a:t>Torah – Rejoicing with the Torah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Hanukkah – Festival of Lights</a:t>
            </a:r>
          </a:p>
          <a:p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 smtClean="0"/>
              <a:t>Bishvat</a:t>
            </a:r>
            <a:r>
              <a:rPr lang="en-US" dirty="0" smtClean="0"/>
              <a:t> - New </a:t>
            </a:r>
            <a:r>
              <a:rPr lang="en-US" dirty="0"/>
              <a:t>Year of the </a:t>
            </a:r>
            <a:r>
              <a:rPr lang="en-US" dirty="0" smtClean="0"/>
              <a:t>Trees</a:t>
            </a:r>
          </a:p>
          <a:p>
            <a:r>
              <a:rPr lang="en-US" dirty="0" smtClean="0"/>
              <a:t>Purim – Feast of Esther</a:t>
            </a:r>
          </a:p>
          <a:p>
            <a:r>
              <a:rPr lang="en-US" dirty="0" smtClean="0"/>
              <a:t>Pesach – Passover</a:t>
            </a:r>
          </a:p>
          <a:p>
            <a:r>
              <a:rPr lang="en-US" dirty="0" smtClean="0"/>
              <a:t>Shavuot – Feast of Weeks</a:t>
            </a:r>
          </a:p>
          <a:p>
            <a:r>
              <a:rPr lang="en-US" dirty="0" err="1" smtClean="0"/>
              <a:t>Tish</a:t>
            </a:r>
            <a:r>
              <a:rPr lang="en-US" dirty="0" smtClean="0"/>
              <a:t> </a:t>
            </a:r>
            <a:r>
              <a:rPr lang="en-US" dirty="0" err="1" smtClean="0"/>
              <a:t>B’Av</a:t>
            </a:r>
            <a:r>
              <a:rPr lang="en-US" dirty="0" smtClean="0"/>
              <a:t> – 9</a:t>
            </a:r>
            <a:r>
              <a:rPr lang="en-US" baseline="30000" dirty="0" smtClean="0"/>
              <a:t>th</a:t>
            </a:r>
            <a:r>
              <a:rPr lang="en-US" dirty="0" smtClean="0"/>
              <a:t> Day of 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Year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3428999" cy="2698884"/>
          </a:xfrm>
          <a:scene3d>
            <a:camera prst="orthographicFront"/>
            <a:lightRig rig="threePt" dir="t"/>
          </a:scene3d>
          <a:sp3d extrusionH="12700"/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133600"/>
            <a:ext cx="2590800" cy="3450787"/>
          </a:xfrm>
        </p:spPr>
      </p:pic>
      <p:sp>
        <p:nvSpPr>
          <p:cNvPr id="7" name="TextBox 6"/>
          <p:cNvSpPr txBox="1"/>
          <p:nvPr/>
        </p:nvSpPr>
        <p:spPr>
          <a:xfrm>
            <a:off x="5155035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Blow the Shofar or Ram’s horn as call to prayer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257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Eat apples dipped in honey celebrating the sweetness of New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Yom Kippur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3722704" cy="28194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75228"/>
            <a:ext cx="2209800" cy="4174066"/>
          </a:xfrm>
        </p:spPr>
      </p:pic>
      <p:sp>
        <p:nvSpPr>
          <p:cNvPr id="6" name="TextBox 5"/>
          <p:cNvSpPr txBox="1"/>
          <p:nvPr/>
        </p:nvSpPr>
        <p:spPr>
          <a:xfrm>
            <a:off x="685800" y="5410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Chanting of “</a:t>
            </a:r>
            <a:r>
              <a:rPr lang="en-US" dirty="0" err="1" smtClean="0"/>
              <a:t>Kol</a:t>
            </a:r>
            <a:r>
              <a:rPr lang="en-US" dirty="0" smtClean="0"/>
              <a:t> </a:t>
            </a:r>
            <a:r>
              <a:rPr lang="en-US" dirty="0" err="1" smtClean="0"/>
              <a:t>Nidre</a:t>
            </a:r>
            <a:r>
              <a:rPr lang="en-US" dirty="0" smtClean="0"/>
              <a:t>” prayer for atonement of sins during past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Yom Kippur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50971"/>
            <a:ext cx="2971800" cy="435235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Book of Jonah is read during the Yom Kippur afternoon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Sukkot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36121"/>
            <a:ext cx="3657599" cy="276437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38304"/>
            <a:ext cx="2438400" cy="2874628"/>
          </a:xfrm>
        </p:spPr>
      </p:pic>
      <p:sp>
        <p:nvSpPr>
          <p:cNvPr id="6" name="TextBox 5"/>
          <p:cNvSpPr txBox="1"/>
          <p:nvPr/>
        </p:nvSpPr>
        <p:spPr>
          <a:xfrm>
            <a:off x="838200" y="5715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Palms, lemons, and other fruits of the harvest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Simchat</a:t>
            </a:r>
            <a:r>
              <a:rPr lang="en-US" dirty="0" smtClean="0"/>
              <a:t> Torah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2" y="2362200"/>
            <a:ext cx="4060105" cy="3429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26600"/>
            <a:ext cx="3436174" cy="2659800"/>
          </a:xfrm>
        </p:spPr>
      </p:pic>
    </p:spTree>
    <p:extLst>
      <p:ext uri="{BB962C8B-B14F-4D97-AF65-F5344CB8AC3E}">
        <p14:creationId xmlns:p14="http://schemas.microsoft.com/office/powerpoint/2010/main" val="19776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Chanukah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99987"/>
            <a:ext cx="3830258" cy="286261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27686"/>
            <a:ext cx="3733800" cy="2833758"/>
          </a:xfrm>
        </p:spPr>
      </p:pic>
      <p:sp>
        <p:nvSpPr>
          <p:cNvPr id="7" name="TextBox 6"/>
          <p:cNvSpPr txBox="1"/>
          <p:nvPr/>
        </p:nvSpPr>
        <p:spPr>
          <a:xfrm>
            <a:off x="914400" y="5867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Joint issue with India for Joint Festivals of 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Chanukah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57400"/>
            <a:ext cx="1874520" cy="219300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810000"/>
            <a:ext cx="6726358" cy="2743199"/>
          </a:xfrm>
        </p:spPr>
      </p:pic>
      <p:sp>
        <p:nvSpPr>
          <p:cNvPr id="7" name="TextBox 6"/>
          <p:cNvSpPr txBox="1"/>
          <p:nvPr/>
        </p:nvSpPr>
        <p:spPr>
          <a:xfrm>
            <a:off x="1143000" y="2438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Symbols of the holiday: Candles, </a:t>
            </a:r>
            <a:r>
              <a:rPr lang="en-US" dirty="0" err="1" smtClean="0"/>
              <a:t>Dreidel</a:t>
            </a:r>
            <a:r>
              <a:rPr lang="en-US" dirty="0" smtClean="0"/>
              <a:t>, Menorahs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178</TotalTime>
  <Words>262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Hardcover</vt:lpstr>
      <vt:lpstr>Israel Celebrates Holidays</vt:lpstr>
      <vt:lpstr>Annual Holidays</vt:lpstr>
      <vt:lpstr>New Year</vt:lpstr>
      <vt:lpstr>Yom Kippur</vt:lpstr>
      <vt:lpstr>Yom Kippur</vt:lpstr>
      <vt:lpstr>Sukkot</vt:lpstr>
      <vt:lpstr>Simchat Torah</vt:lpstr>
      <vt:lpstr>Chanukah</vt:lpstr>
      <vt:lpstr>Chanukah</vt:lpstr>
      <vt:lpstr>Tu Bishvat</vt:lpstr>
      <vt:lpstr>Purim</vt:lpstr>
      <vt:lpstr>Tish B’Av</vt:lpstr>
      <vt:lpstr>Israeli Holidays</vt:lpstr>
      <vt:lpstr>Holocaust Remembrance Day</vt:lpstr>
      <vt:lpstr>Yahrzeit Remember loved Ones on Anniversary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Israel Celebrates Holidays</dc:title>
  <dc:creator>Alan</dc:creator>
  <cp:lastModifiedBy>Vicki Galecki</cp:lastModifiedBy>
  <cp:revision>27</cp:revision>
  <dcterms:created xsi:type="dcterms:W3CDTF">2013-10-31T00:04:38Z</dcterms:created>
  <dcterms:modified xsi:type="dcterms:W3CDTF">2014-12-04T22:03:09Z</dcterms:modified>
</cp:coreProperties>
</file>